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50" r:id="rId1"/>
  </p:sldMasterIdLst>
  <p:notesMasterIdLst>
    <p:notesMasterId r:id="rId6"/>
  </p:notesMasterIdLst>
  <p:handoutMasterIdLst>
    <p:handoutMasterId r:id="rId7"/>
  </p:handoutMasterIdLst>
  <p:sldIdLst>
    <p:sldId id="367" r:id="rId2"/>
    <p:sldId id="368" r:id="rId3"/>
    <p:sldId id="369" r:id="rId4"/>
    <p:sldId id="370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82">
          <p15:clr>
            <a:srgbClr val="A4A3A4"/>
          </p15:clr>
        </p15:guide>
        <p15:guide id="3" orient="horz" pos="888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127">
          <p15:clr>
            <a:srgbClr val="A4A3A4"/>
          </p15:clr>
        </p15:guide>
        <p15:guide id="6" orient="horz" pos="4319">
          <p15:clr>
            <a:srgbClr val="A4A3A4"/>
          </p15:clr>
        </p15:guide>
        <p15:guide id="7" orient="horz" pos="4200" userDrawn="1">
          <p15:clr>
            <a:srgbClr val="A4A3A4"/>
          </p15:clr>
        </p15:guide>
        <p15:guide id="8" pos="2886">
          <p15:clr>
            <a:srgbClr val="A4A3A4"/>
          </p15:clr>
        </p15:guide>
        <p15:guide id="9" pos="286">
          <p15:clr>
            <a:srgbClr val="A4A3A4"/>
          </p15:clr>
        </p15:guide>
        <p15:guide id="10" pos="5496" userDrawn="1">
          <p15:clr>
            <a:srgbClr val="A4A3A4"/>
          </p15:clr>
        </p15:guide>
        <p15:guide id="11" pos="2928" userDrawn="1">
          <p15:clr>
            <a:srgbClr val="A4A3A4"/>
          </p15:clr>
        </p15:guide>
        <p15:guide id="12" pos="2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00"/>
    <a:srgbClr val="FFFFFF"/>
    <a:srgbClr val="C4C4CD"/>
    <a:srgbClr val="660066"/>
    <a:srgbClr val="2E2E38"/>
    <a:srgbClr val="262626"/>
    <a:srgbClr val="000000"/>
    <a:srgbClr val="747480"/>
    <a:srgbClr val="333333"/>
    <a:srgbClr val="DEB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978" autoAdjust="0"/>
    <p:restoredTop sz="96370" autoAdjust="0"/>
  </p:normalViewPr>
  <p:slideViewPr>
    <p:cSldViewPr snapToGrid="0" snapToObjects="1" showGuides="1">
      <p:cViewPr>
        <p:scale>
          <a:sx n="75" d="100"/>
          <a:sy n="75" d="100"/>
        </p:scale>
        <p:origin x="984" y="708"/>
      </p:cViewPr>
      <p:guideLst>
        <p:guide orient="horz" pos="2160"/>
        <p:guide orient="horz" pos="682"/>
        <p:guide orient="horz" pos="888"/>
        <p:guide orient="horz" pos="3861"/>
        <p:guide orient="horz" pos="127"/>
        <p:guide orient="horz" pos="4319"/>
        <p:guide orient="horz" pos="4200"/>
        <p:guide pos="2886"/>
        <p:guide pos="286"/>
        <p:guide pos="5496"/>
        <p:guide pos="2928"/>
        <p:guide pos="283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>
        <p:scale>
          <a:sx n="200" d="100"/>
          <a:sy n="200" d="100"/>
        </p:scale>
        <p:origin x="-413" y="-4171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5A85089-C692-4DEA-AC49-04CF34D4FE14}" type="datetimeFigureOut">
              <a:rPr lang="en-GB" smtClean="0">
                <a:latin typeface="Arial" pitchFamily="34" charset="0"/>
              </a:rPr>
              <a:pPr/>
              <a:t>29/03/2020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3A5C721-4BB5-4DB6-AD65-4BA2A62B05B6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8045EBA9-A28D-4849-BFEA-AA04F6A21B63}" type="datetimeFigureOut">
              <a:rPr lang="en-GB" smtClean="0"/>
              <a:pPr/>
              <a:t>29/03/2020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39" t="-1" r="-2455" b="-1254"/>
          <a:stretch/>
        </p:blipFill>
        <p:spPr>
          <a:xfrm>
            <a:off x="7696415" y="5340813"/>
            <a:ext cx="1076660" cy="117074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3BD223-2224-476C-AB5C-300C248C1618}"/>
              </a:ext>
            </a:extLst>
          </p:cNvPr>
          <p:cNvCxnSpPr>
            <a:cxnSpLocks/>
          </p:cNvCxnSpPr>
          <p:nvPr/>
        </p:nvCxnSpPr>
        <p:spPr>
          <a:xfrm>
            <a:off x="999368" y="5709060"/>
            <a:ext cx="6088405" cy="0"/>
          </a:xfrm>
          <a:prstGeom prst="line">
            <a:avLst/>
          </a:prstGeom>
          <a:ln>
            <a:solidFill>
              <a:srgbClr val="8282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1B4C43-E5F8-400E-A971-58A3766B1BF0}"/>
              </a:ext>
            </a:extLst>
          </p:cNvPr>
          <p:cNvSpPr txBox="1"/>
          <p:nvPr/>
        </p:nvSpPr>
        <p:spPr>
          <a:xfrm>
            <a:off x="346308" y="5605201"/>
            <a:ext cx="783397" cy="1975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rgbClr val="828290"/>
                </a:solidFill>
                <a:latin typeface="EYInterstate Light" panose="02000506000000020004" pitchFamily="2" charset="0"/>
              </a:rPr>
              <a:t>Written by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A9465B6B-DFD4-4E0C-9ACE-E88CA22204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9368" y="6019189"/>
            <a:ext cx="2315750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A1F2ED22-5637-4AB8-ABD8-3693A6EA5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9368" y="6216807"/>
            <a:ext cx="2315750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Job Title</a:t>
            </a:r>
            <a:endParaRPr lang="en-GB" dirty="0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0F898568-1B78-454B-9FE7-9E37EEF85A89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470054" y="457199"/>
            <a:ext cx="4507059" cy="3805316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105A121-2DA3-4610-BC32-EBB7F8ABAF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6326" y="1476597"/>
            <a:ext cx="3813414" cy="860400"/>
          </a:xfrm>
        </p:spPr>
        <p:txBody>
          <a:bodyPr/>
          <a:lstStyle>
            <a:lvl1pPr>
              <a:defRPr b="0">
                <a:solidFill>
                  <a:srgbClr val="404040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GB" dirty="0"/>
              <a:t>Title (EY Interstate Light </a:t>
            </a:r>
            <a:br>
              <a:rPr lang="en-GB" dirty="0"/>
            </a:br>
            <a:r>
              <a:rPr lang="en-GB" dirty="0"/>
              <a:t>30 point)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1BB2EE4-E5D4-4DD9-97C5-CF16A0A232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6327" y="2422864"/>
            <a:ext cx="3813414" cy="64574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 sz="1600">
                <a:solidFill>
                  <a:srgbClr val="404040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z="1600" dirty="0"/>
              <a:t>Subtitle (EY Interstate 16 point)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/>
            </a:pPr>
            <a:r>
              <a:rPr lang="en-IN" b="1" dirty="0"/>
              <a:t>XX Month 200X (EY Interstate bold 16 point)</a:t>
            </a:r>
            <a:endParaRPr lang="en-GB" sz="1600" dirty="0"/>
          </a:p>
        </p:txBody>
      </p:sp>
      <p:sp>
        <p:nvSpPr>
          <p:cNvPr id="21" name="Picture Placeholder 19">
            <a:extLst>
              <a:ext uri="{FF2B5EF4-FFF2-40B4-BE49-F238E27FC236}">
                <a16:creationId xmlns:a16="http://schemas.microsoft.com/office/drawing/2014/main" id="{14F1DE27-AD0C-4A9A-9D8D-4F823ECEAD7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6306" y="5914642"/>
            <a:ext cx="576000" cy="5760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675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739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3BD223-2224-476C-AB5C-300C248C1618}"/>
              </a:ext>
            </a:extLst>
          </p:cNvPr>
          <p:cNvCxnSpPr>
            <a:cxnSpLocks/>
          </p:cNvCxnSpPr>
          <p:nvPr/>
        </p:nvCxnSpPr>
        <p:spPr>
          <a:xfrm>
            <a:off x="999368" y="5709060"/>
            <a:ext cx="6088405" cy="0"/>
          </a:xfrm>
          <a:prstGeom prst="line">
            <a:avLst/>
          </a:prstGeom>
          <a:ln>
            <a:solidFill>
              <a:srgbClr val="8282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51B4C43-E5F8-400E-A971-58A3766B1BF0}"/>
              </a:ext>
            </a:extLst>
          </p:cNvPr>
          <p:cNvSpPr txBox="1"/>
          <p:nvPr/>
        </p:nvSpPr>
        <p:spPr>
          <a:xfrm>
            <a:off x="346308" y="5605201"/>
            <a:ext cx="783397" cy="19758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rgbClr val="828290"/>
                </a:solidFill>
                <a:latin typeface="EYInterstate Light" panose="02000506000000020004" pitchFamily="2" charset="0"/>
              </a:rPr>
              <a:t>Written by</a:t>
            </a:r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A9465B6B-DFD4-4E0C-9ACE-E88CA22204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6308" y="6019189"/>
            <a:ext cx="2315750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A1F2ED22-5637-4AB8-ABD8-3693A6EA5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6308" y="6216807"/>
            <a:ext cx="2315750" cy="180000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Job Title</a:t>
            </a:r>
            <a:endParaRPr lang="en-GB" dirty="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160A7550-5D67-4923-A7BC-21E832215440}"/>
              </a:ext>
            </a:extLst>
          </p:cNvPr>
          <p:cNvSpPr>
            <a:spLocks noChangeAspect="1"/>
          </p:cNvSpPr>
          <p:nvPr userDrawn="1"/>
        </p:nvSpPr>
        <p:spPr bwMode="gray">
          <a:xfrm rot="10800000">
            <a:off x="470054" y="457199"/>
            <a:ext cx="4507059" cy="3805316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rgbClr val="FFE6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57A982A-5252-472B-BD55-97D5153213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6326" y="1476597"/>
            <a:ext cx="3813414" cy="860400"/>
          </a:xfrm>
        </p:spPr>
        <p:txBody>
          <a:bodyPr/>
          <a:lstStyle>
            <a:lvl1pPr>
              <a:defRPr b="0">
                <a:solidFill>
                  <a:srgbClr val="404040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GB" dirty="0"/>
              <a:t>Title (EY Interstate Light </a:t>
            </a:r>
            <a:br>
              <a:rPr lang="en-GB" dirty="0"/>
            </a:br>
            <a:r>
              <a:rPr lang="en-GB" dirty="0"/>
              <a:t>30 point)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809C9F7-7674-4F00-8A7B-4EBDB5F94F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6327" y="2422864"/>
            <a:ext cx="3813414" cy="64574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 sz="1600">
                <a:solidFill>
                  <a:srgbClr val="404040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z="1600" dirty="0"/>
              <a:t>Subtitle (EY Interstate 16 point)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2"/>
              </a:buClr>
              <a:buSzPct val="70000"/>
              <a:buFont typeface="Arial" pitchFamily="34" charset="0"/>
              <a:buNone/>
              <a:tabLst/>
              <a:defRPr/>
            </a:pPr>
            <a:r>
              <a:rPr lang="en-IN" b="1" dirty="0"/>
              <a:t>XX Month 200X (EY Interstate bold 16 point)</a:t>
            </a:r>
            <a:endParaRPr lang="en-GB" sz="160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39" t="-1" r="-2455" b="-1254"/>
          <a:stretch/>
        </p:blipFill>
        <p:spPr>
          <a:xfrm>
            <a:off x="7696415" y="5340813"/>
            <a:ext cx="1076660" cy="117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86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118">
            <a:extLst>
              <a:ext uri="{FF2B5EF4-FFF2-40B4-BE49-F238E27FC236}">
                <a16:creationId xmlns:a16="http://schemas.microsoft.com/office/drawing/2014/main" id="{EAA736A0-D2E9-4CA1-BF9F-5E33CF39B8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4654295" cy="393090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23B9FB7E-B586-4378-AE43-0A9B9CA0B9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14517"/>
            <a:ext cx="3780000" cy="618750"/>
          </a:xfrm>
          <a:prstGeom prst="rect">
            <a:avLst/>
          </a:prstGeom>
        </p:spPr>
      </p:pic>
      <p:sp>
        <p:nvSpPr>
          <p:cNvPr id="124" name="Subtitle 2">
            <a:extLst>
              <a:ext uri="{FF2B5EF4-FFF2-40B4-BE49-F238E27FC236}">
                <a16:creationId xmlns:a16="http://schemas.microsoft.com/office/drawing/2014/main" id="{DE813F69-7E98-49B9-A563-B5D224235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191" y="2825612"/>
            <a:ext cx="3612689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FFFFFF"/>
                </a:solidFill>
              </a:defRPr>
            </a:lvl2pPr>
            <a:lvl3pPr marL="0" indent="0" algn="l">
              <a:buNone/>
              <a:defRPr sz="1600">
                <a:solidFill>
                  <a:srgbClr val="FFFFFF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5" name="Title 1">
            <a:extLst>
              <a:ext uri="{FF2B5EF4-FFF2-40B4-BE49-F238E27FC236}">
                <a16:creationId xmlns:a16="http://schemas.microsoft.com/office/drawing/2014/main" id="{6135F81D-3120-4669-8305-5AB7CAA05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191" y="1855166"/>
            <a:ext cx="3612689" cy="860400"/>
          </a:xfrm>
          <a:prstGeom prst="rect">
            <a:avLst/>
          </a:prstGeom>
        </p:spPr>
        <p:txBody>
          <a:bodyPr/>
          <a:lstStyle>
            <a:lvl1pPr>
              <a:defRPr sz="3000" b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39" t="-1" r="-2455" b="-1254"/>
          <a:stretch/>
        </p:blipFill>
        <p:spPr>
          <a:xfrm>
            <a:off x="7696415" y="5340813"/>
            <a:ext cx="1076660" cy="117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5194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88">
            <a:extLst>
              <a:ext uri="{FF2B5EF4-FFF2-40B4-BE49-F238E27FC236}">
                <a16:creationId xmlns:a16="http://schemas.microsoft.com/office/drawing/2014/main" id="{BEA87971-BB0B-4ED2-8AC3-71D5B1159A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7240"/>
            <a:ext cx="6753225" cy="3400425"/>
          </a:xfrm>
          <a:prstGeom prst="rect">
            <a:avLst/>
          </a:prstGeom>
        </p:spPr>
      </p:pic>
      <p:sp>
        <p:nvSpPr>
          <p:cNvPr id="90" name="Subtitle 2">
            <a:extLst>
              <a:ext uri="{FF2B5EF4-FFF2-40B4-BE49-F238E27FC236}">
                <a16:creationId xmlns:a16="http://schemas.microsoft.com/office/drawing/2014/main" id="{D57E11BD-E2D9-41B1-9EF5-FF1EA0B8E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191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  <a:latin typeface="EYInterstate" panose="02000503020000020004" pitchFamily="2" charset="0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FFFFFF"/>
                </a:solidFill>
              </a:defRPr>
            </a:lvl2pPr>
            <a:lvl3pPr marL="0" indent="0" algn="l">
              <a:buNone/>
              <a:defRPr sz="1600">
                <a:solidFill>
                  <a:srgbClr val="FFFFFF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1" name="Title 1">
            <a:extLst>
              <a:ext uri="{FF2B5EF4-FFF2-40B4-BE49-F238E27FC236}">
                <a16:creationId xmlns:a16="http://schemas.microsoft.com/office/drawing/2014/main" id="{9E850DE9-7D5E-499B-8FA1-4143F639E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191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 sz="3000" b="0">
                <a:solidFill>
                  <a:schemeClr val="bg1"/>
                </a:solidFill>
                <a:latin typeface="EYInterstate Light" panose="02000506000000020004" pitchFamily="2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620AFF6A-D70F-482C-ACA4-D71330481F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14517"/>
            <a:ext cx="3780000" cy="61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39" t="-1" r="-2455" b="-1254"/>
          <a:stretch/>
        </p:blipFill>
        <p:spPr>
          <a:xfrm>
            <a:off x="7696415" y="5340813"/>
            <a:ext cx="1076660" cy="117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685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94200"/>
            <a:ext cx="8229600" cy="590400"/>
          </a:xfrm>
        </p:spPr>
        <p:txBody>
          <a:bodyPr/>
          <a:lstStyle>
            <a:lvl1pPr>
              <a:defRPr sz="179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Standard slide</a:t>
            </a:r>
            <a:endParaRPr lang="en-GB" dirty="0"/>
          </a:p>
        </p:txBody>
      </p:sp>
      <p:sp>
        <p:nvSpPr>
          <p:cNvPr id="80" name="Line 10">
            <a:extLst>
              <a:ext uri="{FF2B5EF4-FFF2-40B4-BE49-F238E27FC236}">
                <a16:creationId xmlns:a16="http://schemas.microsoft.com/office/drawing/2014/main" id="{EF8E9275-C0E0-4ABA-8699-73E5E292E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907750"/>
            <a:ext cx="823071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49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0CEA2-D107-4E43-B632-8CAB22A8C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D6B7-FAA1-49A2-8BFA-449AB9376750}" type="datetime3">
              <a:rPr lang="en-US" smtClean="0"/>
              <a:t>29 March 2020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CC4BD-E0C7-4008-8760-F505B7C8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D2ADF-C3C7-4D61-8B10-4ED75087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219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65" r="-1350" b="26053"/>
          <a:stretch/>
        </p:blipFill>
        <p:spPr>
          <a:xfrm>
            <a:off x="8271584" y="6327648"/>
            <a:ext cx="536262" cy="43250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94200"/>
            <a:ext cx="8229600" cy="5908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37920"/>
            <a:ext cx="8229600" cy="49479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CDCB3BA-A513-4554-9E26-04ABDDC12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92301" y="6516456"/>
            <a:ext cx="1191258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IN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</a:lstStyle>
          <a:p>
            <a:fld id="{AC60616C-F738-4195-9CBC-57322DFDB528}" type="datetime3">
              <a:rPr lang="en-US" smtClean="0"/>
              <a:t>29 March 2020</a:t>
            </a:fld>
            <a:endParaRPr lang="en-IN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658F79CF-3FBE-4C25-8F3A-14054DB24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1561" y="6516456"/>
            <a:ext cx="30861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IN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</a:lstStyle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896A04B-A040-4017-99D1-DD33A2934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093" y="6516456"/>
            <a:ext cx="663066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GB" sz="800" kern="1200" smtClean="0">
                <a:solidFill>
                  <a:schemeClr val="bg1"/>
                </a:solidFill>
                <a:latin typeface="EYInterstate" panose="02000503020000020004" pitchFamily="2" charset="0"/>
                <a:ea typeface="+mn-ea"/>
                <a:cs typeface="+mn-cs"/>
              </a:defRPr>
            </a:lvl1pPr>
          </a:lstStyle>
          <a:p>
            <a:r>
              <a:rPr lang="en-IN" dirty="0"/>
              <a:t>Page </a:t>
            </a:r>
            <a:fld id="{F1BC30E3-FFE5-4B91-AA19-87A149EBB9EE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659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6" r:id="rId5"/>
  </p:sldLayoutIdLst>
  <p:hf hdr="0"/>
  <p:txStyles>
    <p:titleStyle>
      <a:lvl1pPr algn="l" defTabSz="685434" rtl="0" eaLnBrk="1" latinLnBrk="0" hangingPunct="1">
        <a:lnSpc>
          <a:spcPct val="85000"/>
        </a:lnSpc>
        <a:spcBef>
          <a:spcPct val="0"/>
        </a:spcBef>
        <a:buNone/>
        <a:defRPr sz="2400" b="0" kern="1200">
          <a:solidFill>
            <a:schemeClr val="bg1"/>
          </a:solidFill>
          <a:latin typeface="EYInterstate Light" panose="02000506000000020004" pitchFamily="2" charset="0"/>
          <a:ea typeface="+mj-ea"/>
          <a:cs typeface="Arial" pitchFamily="34" charset="0"/>
        </a:defRPr>
      </a:lvl1pPr>
    </p:titleStyle>
    <p:bodyStyle>
      <a:lvl1pPr marL="267319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20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1pPr>
      <a:lvl2pPr marL="534639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18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2pPr>
      <a:lvl3pPr marL="801958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16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3pPr>
      <a:lvl4pPr marL="1069277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14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4pPr>
      <a:lvl5pPr marL="1336597" indent="-267319" algn="l" defTabSz="685434" rtl="0" eaLnBrk="1" latinLnBrk="0" hangingPunct="1">
        <a:spcBef>
          <a:spcPct val="20000"/>
        </a:spcBef>
        <a:buClr>
          <a:schemeClr val="tx2"/>
        </a:buClr>
        <a:buSzPct val="110000"/>
        <a:buFont typeface="EYInterstate Light" panose="02000506000000020004" pitchFamily="2" charset="0"/>
        <a:buChar char="•"/>
        <a:defRPr sz="1200" kern="1200">
          <a:solidFill>
            <a:schemeClr val="bg1"/>
          </a:solidFill>
          <a:latin typeface="EYInterstate Light" panose="02000506000000020004" pitchFamily="2" charset="0"/>
          <a:ea typeface="+mn-ea"/>
          <a:cs typeface="+mn-cs"/>
        </a:defRPr>
      </a:lvl5pPr>
      <a:lvl6pPr marL="1884944" indent="-171359" algn="l" defTabSz="685434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27661" indent="-171359" algn="l" defTabSz="685434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570378" indent="-171359" algn="l" defTabSz="685434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2913096" indent="-171359" algn="l" defTabSz="685434" rtl="0" eaLnBrk="1" latinLnBrk="0" hangingPunct="1">
        <a:spcBef>
          <a:spcPct val="20000"/>
        </a:spcBef>
        <a:buFont typeface="Arial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71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434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151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0868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3586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6303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902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173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84C428AD-8F74-46D1-9F46-60DAD3AEC0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118F3E-AB32-4651-94D9-71F8CC524B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A47E1DDA-23E5-4B30-99EA-6967854C9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976" y="1889347"/>
            <a:ext cx="3813414" cy="860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b="1" dirty="0"/>
              <a:t>虚拟实习项目</a:t>
            </a:r>
            <a:br>
              <a:rPr lang="en-US" altLang="zh-CN" sz="3200" b="1" dirty="0"/>
            </a:br>
            <a:r>
              <a:rPr lang="zh-CN" altLang="en-US" sz="3200" b="1" dirty="0"/>
              <a:t>中国汽车行业调研</a:t>
            </a:r>
          </a:p>
        </p:txBody>
      </p:sp>
      <p:sp>
        <p:nvSpPr>
          <p:cNvPr id="6" name="图片占位符 5">
            <a:extLst>
              <a:ext uri="{FF2B5EF4-FFF2-40B4-BE49-F238E27FC236}">
                <a16:creationId xmlns:a16="http://schemas.microsoft.com/office/drawing/2014/main" id="{2C487601-991C-4F98-8878-220C7B7A5A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72355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AC5A1B-A91D-411D-AFE6-A13616E4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PowerPoint</a:t>
            </a:r>
            <a:r>
              <a:rPr lang="zh-CN" altLang="en-US" dirty="0"/>
              <a:t>制作要求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4D13ACD-2018-4929-86ED-6A8D676B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D6B7-FAA1-49A2-8BFA-449AB9376750}" type="datetime3">
              <a:rPr lang="en-US" smtClean="0"/>
              <a:t>29 March 2020</a:t>
            </a:fld>
            <a:endParaRPr lang="en-I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1FBD42-C737-4EEB-B634-5B21EB15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3E78EBF-8799-4F2D-A7B2-7EA925D8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2</a:t>
            </a:fld>
            <a:endParaRPr dirty="0"/>
          </a:p>
        </p:txBody>
      </p:sp>
      <p:pic>
        <p:nvPicPr>
          <p:cNvPr id="6" name="Picture 75">
            <a:extLst>
              <a:ext uri="{FF2B5EF4-FFF2-40B4-BE49-F238E27FC236}">
                <a16:creationId xmlns:a16="http://schemas.microsoft.com/office/drawing/2014/main" id="{08D67062-7D21-4B99-90EB-8334596CC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105" y="977493"/>
            <a:ext cx="4041258" cy="849664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A70467A-A318-48C9-A1C0-9AC56638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535" y="2172250"/>
            <a:ext cx="1271521" cy="1790359"/>
          </a:xfrm>
          <a:prstGeom prst="rect">
            <a:avLst/>
          </a:prstGeom>
        </p:spPr>
      </p:pic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383C8D86-2EF8-4B3F-BC1B-AEA659D423CB}"/>
              </a:ext>
            </a:extLst>
          </p:cNvPr>
          <p:cNvCxnSpPr/>
          <p:nvPr/>
        </p:nvCxnSpPr>
        <p:spPr>
          <a:xfrm>
            <a:off x="122879" y="2018410"/>
            <a:ext cx="8921731" cy="0"/>
          </a:xfrm>
          <a:prstGeom prst="line">
            <a:avLst/>
          </a:prstGeom>
          <a:ln w="19050">
            <a:solidFill>
              <a:srgbClr val="646464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75">
            <a:extLst>
              <a:ext uri="{FF2B5EF4-FFF2-40B4-BE49-F238E27FC236}">
                <a16:creationId xmlns:a16="http://schemas.microsoft.com/office/drawing/2014/main" id="{29BA3AC8-7737-4662-AE46-EED47505B949}"/>
              </a:ext>
            </a:extLst>
          </p:cNvPr>
          <p:cNvGrpSpPr/>
          <p:nvPr/>
        </p:nvGrpSpPr>
        <p:grpSpPr>
          <a:xfrm>
            <a:off x="720516" y="2192629"/>
            <a:ext cx="6530889" cy="1676855"/>
            <a:chOff x="789738" y="1441166"/>
            <a:chExt cx="8712387" cy="2236971"/>
          </a:xfrm>
        </p:grpSpPr>
        <p:sp>
          <p:nvSpPr>
            <p:cNvPr id="10" name="TextBox 53">
              <a:extLst>
                <a:ext uri="{FF2B5EF4-FFF2-40B4-BE49-F238E27FC236}">
                  <a16:creationId xmlns:a16="http://schemas.microsoft.com/office/drawing/2014/main" id="{1B87B163-9B3A-472A-A6AB-D781FF2CBC3A}"/>
                </a:ext>
              </a:extLst>
            </p:cNvPr>
            <p:cNvSpPr txBox="1"/>
            <p:nvPr/>
          </p:nvSpPr>
          <p:spPr>
            <a:xfrm>
              <a:off x="789738" y="1441166"/>
              <a:ext cx="2407608" cy="2236971"/>
            </a:xfrm>
            <a:prstGeom prst="rect">
              <a:avLst/>
            </a:prstGeom>
            <a:noFill/>
          </p:spPr>
          <p:txBody>
            <a:bodyPr wrap="square" lIns="0" tIns="27418" rIns="0" bIns="0" rtlCol="0">
              <a:spAutoFit/>
            </a:bodyPr>
            <a:lstStyle/>
            <a:p>
              <a:pPr>
                <a:lnSpc>
                  <a:spcPct val="85000"/>
                </a:lnSpc>
                <a:spcAft>
                  <a:spcPts val="450"/>
                </a:spcAft>
                <a:buClr>
                  <a:schemeClr val="accent1"/>
                </a:buClr>
                <a:buSzPct val="70000"/>
              </a:pPr>
              <a:r>
                <a: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rPr>
                <a:t>In Microsoft PowerPoint and Word</a:t>
              </a:r>
              <a:r>
                <a:rPr lang="en-US" sz="900" b="1" dirty="0">
                  <a:solidFill>
                    <a:schemeClr val="bg1"/>
                  </a:solidFill>
                  <a:latin typeface="EYInterstate Light" panose="02000506000000020004" pitchFamily="2" charset="0"/>
                </a:rPr>
                <a:t>, the top row of colors in the color palette features EY's primary colors and most of the new EY accent colors</a:t>
              </a:r>
              <a:r>
                <a: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rPr>
                <a:t>. Previous PowerPoint and Word templates that featured previous colors should be retired. </a:t>
              </a:r>
              <a:br>
                <a: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rPr>
              </a:br>
              <a:br>
                <a: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rPr>
              </a:br>
              <a:r>
                <a: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rPr>
                <a:t>MS Office automatically calculates tints of all colors in a theme. We cannot override this function. EY accent colors in MS Office will use auto-calculated tints, not the exact tints in EY’s visual identity principles. </a:t>
              </a:r>
            </a:p>
          </p:txBody>
        </p:sp>
        <p:grpSp>
          <p:nvGrpSpPr>
            <p:cNvPr id="11" name="Group 70">
              <a:extLst>
                <a:ext uri="{FF2B5EF4-FFF2-40B4-BE49-F238E27FC236}">
                  <a16:creationId xmlns:a16="http://schemas.microsoft.com/office/drawing/2014/main" id="{FEAA6916-7029-493A-8BFC-DFC7BBB5EB38}"/>
                </a:ext>
              </a:extLst>
            </p:cNvPr>
            <p:cNvGrpSpPr/>
            <p:nvPr/>
          </p:nvGrpSpPr>
          <p:grpSpPr>
            <a:xfrm>
              <a:off x="3439436" y="1570131"/>
              <a:ext cx="6062689" cy="1930362"/>
              <a:chOff x="3439436" y="1659582"/>
              <a:chExt cx="6062689" cy="1930362"/>
            </a:xfrm>
          </p:grpSpPr>
          <p:sp>
            <p:nvSpPr>
              <p:cNvPr id="12" name="Right Brace 9">
                <a:extLst>
                  <a:ext uri="{FF2B5EF4-FFF2-40B4-BE49-F238E27FC236}">
                    <a16:creationId xmlns:a16="http://schemas.microsoft.com/office/drawing/2014/main" id="{5EE4F7A0-AA4B-4EE3-AFBB-0C1CB98B1F84}"/>
                  </a:ext>
                </a:extLst>
              </p:cNvPr>
              <p:cNvSpPr/>
              <p:nvPr/>
            </p:nvSpPr>
            <p:spPr>
              <a:xfrm>
                <a:off x="5252645" y="1966092"/>
                <a:ext cx="261833" cy="600107"/>
              </a:xfrm>
              <a:prstGeom prst="rightBrace">
                <a:avLst/>
              </a:prstGeom>
              <a:ln w="9525"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49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grpSp>
            <p:nvGrpSpPr>
              <p:cNvPr id="13" name="Group 69">
                <a:extLst>
                  <a:ext uri="{FF2B5EF4-FFF2-40B4-BE49-F238E27FC236}">
                    <a16:creationId xmlns:a16="http://schemas.microsoft.com/office/drawing/2014/main" id="{0E935EC0-F79A-424C-8FC6-C0EB9DC05217}"/>
                  </a:ext>
                </a:extLst>
              </p:cNvPr>
              <p:cNvGrpSpPr/>
              <p:nvPr/>
            </p:nvGrpSpPr>
            <p:grpSpPr>
              <a:xfrm>
                <a:off x="3439436" y="1659582"/>
                <a:ext cx="6062689" cy="1930362"/>
                <a:chOff x="3373406" y="1193041"/>
                <a:chExt cx="6062689" cy="1930362"/>
              </a:xfrm>
            </p:grpSpPr>
            <p:grpSp>
              <p:nvGrpSpPr>
                <p:cNvPr id="14" name="Group 57">
                  <a:extLst>
                    <a:ext uri="{FF2B5EF4-FFF2-40B4-BE49-F238E27FC236}">
                      <a16:creationId xmlns:a16="http://schemas.microsoft.com/office/drawing/2014/main" id="{3DD66BE9-45A8-401A-B854-208F000BBBAF}"/>
                    </a:ext>
                  </a:extLst>
                </p:cNvPr>
                <p:cNvGrpSpPr/>
                <p:nvPr/>
              </p:nvGrpSpPr>
              <p:grpSpPr>
                <a:xfrm>
                  <a:off x="3373406" y="1209674"/>
                  <a:ext cx="2225772" cy="1357889"/>
                  <a:chOff x="3949960" y="559837"/>
                  <a:chExt cx="2225772" cy="1357889"/>
                </a:xfrm>
              </p:grpSpPr>
              <p:sp>
                <p:nvSpPr>
                  <p:cNvPr id="19" name="Rectangle 3">
                    <a:extLst>
                      <a:ext uri="{FF2B5EF4-FFF2-40B4-BE49-F238E27FC236}">
                        <a16:creationId xmlns:a16="http://schemas.microsoft.com/office/drawing/2014/main" id="{7521940B-44F8-4288-B139-1057A62029F7}"/>
                      </a:ext>
                    </a:extLst>
                  </p:cNvPr>
                  <p:cNvSpPr/>
                  <p:nvPr/>
                </p:nvSpPr>
                <p:spPr>
                  <a:xfrm>
                    <a:off x="3956180" y="572194"/>
                    <a:ext cx="1912775" cy="233265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/>
                    <a:endParaRPr lang="en-US" sz="900" dirty="0">
                      <a:solidFill>
                        <a:schemeClr val="bg1"/>
                      </a:solidFill>
                      <a:latin typeface="EYInterstate Light" panose="02000506000000020004" pitchFamily="2" charset="0"/>
                    </a:endParaRPr>
                  </a:p>
                </p:txBody>
              </p:sp>
              <p:sp>
                <p:nvSpPr>
                  <p:cNvPr id="20" name="Rectangle 4">
                    <a:extLst>
                      <a:ext uri="{FF2B5EF4-FFF2-40B4-BE49-F238E27FC236}">
                        <a16:creationId xmlns:a16="http://schemas.microsoft.com/office/drawing/2014/main" id="{6596DCDE-96F3-4579-AD1B-09414D9ABB9F}"/>
                      </a:ext>
                    </a:extLst>
                  </p:cNvPr>
                  <p:cNvSpPr/>
                  <p:nvPr/>
                </p:nvSpPr>
                <p:spPr>
                  <a:xfrm>
                    <a:off x="3949960" y="1680952"/>
                    <a:ext cx="1918996" cy="202162"/>
                  </a:xfrm>
                  <a:prstGeom prst="rect">
                    <a:avLst/>
                  </a:prstGeom>
                  <a:noFill/>
                  <a:ln w="952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/>
                    <a:endParaRPr lang="en-US" sz="900" dirty="0">
                      <a:solidFill>
                        <a:schemeClr val="bg1"/>
                      </a:solidFill>
                      <a:latin typeface="EYInterstate Light" panose="02000506000000020004" pitchFamily="2" charset="0"/>
                    </a:endParaRPr>
                  </a:p>
                </p:txBody>
              </p:sp>
              <p:sp>
                <p:nvSpPr>
                  <p:cNvPr id="21" name="Oval 5">
                    <a:extLst>
                      <a:ext uri="{FF2B5EF4-FFF2-40B4-BE49-F238E27FC236}">
                        <a16:creationId xmlns:a16="http://schemas.microsoft.com/office/drawing/2014/main" id="{7912F2DD-4826-4819-B412-ED046F2ED244}"/>
                      </a:ext>
                    </a:extLst>
                  </p:cNvPr>
                  <p:cNvSpPr/>
                  <p:nvPr/>
                </p:nvSpPr>
                <p:spPr>
                  <a:xfrm>
                    <a:off x="5935486" y="559837"/>
                    <a:ext cx="237744" cy="2377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0"/>
                  <a:lstStyle/>
                  <a:p>
                    <a:pPr algn="ctr"/>
                    <a:r>
                      <a:rPr lang="en-US" sz="900" b="1" dirty="0">
                        <a:solidFill>
                          <a:schemeClr val="bg1"/>
                        </a:solidFill>
                        <a:latin typeface="EYInterstate Light" panose="02000506000000020004" pitchFamily="2" charset="0"/>
                      </a:rPr>
                      <a:t>1</a:t>
                    </a:r>
                  </a:p>
                </p:txBody>
              </p:sp>
              <p:sp>
                <p:nvSpPr>
                  <p:cNvPr id="22" name="Oval 6">
                    <a:extLst>
                      <a:ext uri="{FF2B5EF4-FFF2-40B4-BE49-F238E27FC236}">
                        <a16:creationId xmlns:a16="http://schemas.microsoft.com/office/drawing/2014/main" id="{6077CA39-5010-4AD7-AA94-77EC383272A5}"/>
                      </a:ext>
                    </a:extLst>
                  </p:cNvPr>
                  <p:cNvSpPr/>
                  <p:nvPr/>
                </p:nvSpPr>
                <p:spPr>
                  <a:xfrm>
                    <a:off x="5937988" y="1679982"/>
                    <a:ext cx="237744" cy="237744"/>
                  </a:xfrm>
                  <a:prstGeom prst="ellipse">
                    <a:avLst/>
                  </a:prstGeom>
                  <a:solidFill>
                    <a:schemeClr val="accent5"/>
                  </a:solidFill>
                  <a:ln w="952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0"/>
                  <a:lstStyle/>
                  <a:p>
                    <a:pPr algn="ctr"/>
                    <a:r>
                      <a:rPr lang="en-US" sz="900" b="1" dirty="0">
                        <a:solidFill>
                          <a:schemeClr val="bg1"/>
                        </a:solidFill>
                        <a:latin typeface="EYInterstate Light" panose="02000506000000020004" pitchFamily="2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5" name="TextBox 56">
                  <a:extLst>
                    <a:ext uri="{FF2B5EF4-FFF2-40B4-BE49-F238E27FC236}">
                      <a16:creationId xmlns:a16="http://schemas.microsoft.com/office/drawing/2014/main" id="{912CDC45-8318-451E-8F8F-9A96C22C5017}"/>
                    </a:ext>
                  </a:extLst>
                </p:cNvPr>
                <p:cNvSpPr txBox="1"/>
                <p:nvPr/>
              </p:nvSpPr>
              <p:spPr>
                <a:xfrm>
                  <a:off x="5706528" y="1193041"/>
                  <a:ext cx="3192202" cy="406458"/>
                </a:xfrm>
                <a:prstGeom prst="rect">
                  <a:avLst/>
                </a:prstGeom>
                <a:noFill/>
              </p:spPr>
              <p:txBody>
                <a:bodyPr wrap="square" lIns="0" tIns="27418" rIns="0" bIns="0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bg1"/>
                      </a:solidFill>
                      <a:latin typeface="EYInterstate Light" panose="02000506000000020004" pitchFamily="2" charset="0"/>
                    </a:rPr>
                    <a:t>New primary + secondary colors except EY Maroon. </a:t>
                  </a:r>
                  <a:endParaRPr lang="en-US" sz="900" dirty="0">
                    <a:solidFill>
                      <a:schemeClr val="bg1"/>
                    </a:solidFill>
                    <a:latin typeface="EYInterstate Light" panose="02000506000000020004" pitchFamily="2" charset="0"/>
                  </a:endParaRPr>
                </a:p>
              </p:txBody>
            </p:sp>
            <p:sp>
              <p:nvSpPr>
                <p:cNvPr id="16" name="TextBox 13">
                  <a:extLst>
                    <a:ext uri="{FF2B5EF4-FFF2-40B4-BE49-F238E27FC236}">
                      <a16:creationId xmlns:a16="http://schemas.microsoft.com/office/drawing/2014/main" id="{D8367FC9-DE13-4F12-A193-1C3650AF4222}"/>
                    </a:ext>
                  </a:extLst>
                </p:cNvPr>
                <p:cNvSpPr txBox="1"/>
                <p:nvPr/>
              </p:nvSpPr>
              <p:spPr>
                <a:xfrm>
                  <a:off x="5703539" y="1634552"/>
                  <a:ext cx="3732556" cy="591220"/>
                </a:xfrm>
                <a:prstGeom prst="rect">
                  <a:avLst/>
                </a:prstGeom>
                <a:noFill/>
              </p:spPr>
              <p:txBody>
                <a:bodyPr wrap="square" lIns="0" tIns="27418" rIns="0" bIns="0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bg1"/>
                      </a:solidFill>
                      <a:latin typeface="EYInterstate Light" panose="02000506000000020004" pitchFamily="2" charset="0"/>
                    </a:rPr>
                    <a:t>MS Office calculates these automatically. Only two tints of EY Off Black should be used;  see checkmarks. Do use the tints of six accent colors.</a:t>
                  </a:r>
                </a:p>
              </p:txBody>
            </p:sp>
            <p:sp>
              <p:nvSpPr>
                <p:cNvPr id="17" name="TextBox 14">
                  <a:extLst>
                    <a:ext uri="{FF2B5EF4-FFF2-40B4-BE49-F238E27FC236}">
                      <a16:creationId xmlns:a16="http://schemas.microsoft.com/office/drawing/2014/main" id="{F0173974-6224-481B-8509-CE620AF0BAFF}"/>
                    </a:ext>
                  </a:extLst>
                </p:cNvPr>
                <p:cNvSpPr txBox="1"/>
                <p:nvPr/>
              </p:nvSpPr>
              <p:spPr>
                <a:xfrm>
                  <a:off x="5733460" y="2239371"/>
                  <a:ext cx="3192202" cy="406458"/>
                </a:xfrm>
                <a:prstGeom prst="rect">
                  <a:avLst/>
                </a:prstGeom>
                <a:noFill/>
              </p:spPr>
              <p:txBody>
                <a:bodyPr wrap="square" lIns="0" tIns="27418" rIns="0" bIns="0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bg1"/>
                      </a:solidFill>
                      <a:latin typeface="EYInterstate Light" panose="02000506000000020004" pitchFamily="2" charset="0"/>
                    </a:rPr>
                    <a:t>Don't use these standard colors; they are Microsoft colors.</a:t>
                  </a:r>
                </a:p>
              </p:txBody>
            </p:sp>
            <p:sp>
              <p:nvSpPr>
                <p:cNvPr id="18" name="TextBox 15">
                  <a:extLst>
                    <a:ext uri="{FF2B5EF4-FFF2-40B4-BE49-F238E27FC236}">
                      <a16:creationId xmlns:a16="http://schemas.microsoft.com/office/drawing/2014/main" id="{76E849DA-F964-4C3A-ADA9-4A4C4AE9E50A}"/>
                    </a:ext>
                  </a:extLst>
                </p:cNvPr>
                <p:cNvSpPr txBox="1"/>
                <p:nvPr/>
              </p:nvSpPr>
              <p:spPr>
                <a:xfrm>
                  <a:off x="5735770" y="2901708"/>
                  <a:ext cx="3192202" cy="221695"/>
                </a:xfrm>
                <a:prstGeom prst="rect">
                  <a:avLst/>
                </a:prstGeom>
                <a:noFill/>
              </p:spPr>
              <p:txBody>
                <a:bodyPr wrap="square" lIns="0" tIns="27418" rIns="0" bIns="0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bg1"/>
                      </a:solidFill>
                      <a:latin typeface="EYInterstate Light" panose="02000506000000020004" pitchFamily="2" charset="0"/>
                    </a:rPr>
                    <a:t>Don't create new colors</a:t>
                  </a:r>
                </a:p>
              </p:txBody>
            </p:sp>
          </p:grpSp>
        </p:grpSp>
      </p:grpSp>
      <p:cxnSp>
        <p:nvCxnSpPr>
          <p:cNvPr id="23" name="Straight Connector 20">
            <a:extLst>
              <a:ext uri="{FF2B5EF4-FFF2-40B4-BE49-F238E27FC236}">
                <a16:creationId xmlns:a16="http://schemas.microsoft.com/office/drawing/2014/main" id="{585A09D6-0477-4690-BF17-64B7DABDB75B}"/>
              </a:ext>
            </a:extLst>
          </p:cNvPr>
          <p:cNvCxnSpPr/>
          <p:nvPr/>
        </p:nvCxnSpPr>
        <p:spPr>
          <a:xfrm>
            <a:off x="3581786" y="3668939"/>
            <a:ext cx="835424" cy="0"/>
          </a:xfrm>
          <a:prstGeom prst="line">
            <a:avLst/>
          </a:prstGeom>
          <a:ln w="9525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1">
            <a:extLst>
              <a:ext uri="{FF2B5EF4-FFF2-40B4-BE49-F238E27FC236}">
                <a16:creationId xmlns:a16="http://schemas.microsoft.com/office/drawing/2014/main" id="{1B29F649-E2E3-48ED-B894-3A780D014599}"/>
              </a:ext>
            </a:extLst>
          </p:cNvPr>
          <p:cNvSpPr txBox="1"/>
          <p:nvPr/>
        </p:nvSpPr>
        <p:spPr>
          <a:xfrm>
            <a:off x="463392" y="966793"/>
            <a:ext cx="2527966" cy="799179"/>
          </a:xfrm>
          <a:prstGeom prst="rect">
            <a:avLst/>
          </a:prstGeom>
          <a:noFill/>
        </p:spPr>
        <p:txBody>
          <a:bodyPr wrap="square" lIns="0" tIns="27418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450"/>
              </a:spcAft>
              <a:buClr>
                <a:schemeClr val="accent2"/>
              </a:buClr>
              <a:buSzPct val="70000"/>
            </a:pPr>
            <a:r>
              <a:rPr lang="en-US" sz="900" b="1" dirty="0">
                <a:solidFill>
                  <a:schemeClr val="bg1"/>
                </a:solidFill>
                <a:latin typeface="EYInterstate Light" panose="02000506000000020004" pitchFamily="2" charset="0"/>
              </a:rPr>
              <a:t>About color themes</a:t>
            </a:r>
          </a:p>
          <a:p>
            <a:pPr marL="260608">
              <a:lnSpc>
                <a:spcPct val="85000"/>
              </a:lnSpc>
              <a:spcAft>
                <a:spcPts val="450"/>
              </a:spcAft>
              <a:buSzPct val="100000"/>
            </a:pPr>
            <a:r>
              <a:rPr lang="en-US" sz="900" dirty="0">
                <a:solidFill>
                  <a:schemeClr val="bg1"/>
                </a:solidFill>
                <a:latin typeface="EYInterstate Light" panose="02000506000000020004" pitchFamily="2" charset="0"/>
              </a:rPr>
              <a:t>For PowerPoint, choose from two branded design themes – one featuring a white background and another featuring EY Off Black. Legacy themes containing projection-safe colors for EY Yellow have been retired. </a:t>
            </a:r>
          </a:p>
        </p:txBody>
      </p:sp>
      <p:sp>
        <p:nvSpPr>
          <p:cNvPr id="25" name="Oval 22">
            <a:extLst>
              <a:ext uri="{FF2B5EF4-FFF2-40B4-BE49-F238E27FC236}">
                <a16:creationId xmlns:a16="http://schemas.microsoft.com/office/drawing/2014/main" id="{E87BE468-4E08-4236-8707-5228462082E7}"/>
              </a:ext>
            </a:extLst>
          </p:cNvPr>
          <p:cNvSpPr/>
          <p:nvPr/>
        </p:nvSpPr>
        <p:spPr>
          <a:xfrm>
            <a:off x="463392" y="1164218"/>
            <a:ext cx="178215" cy="178215"/>
          </a:xfrm>
          <a:prstGeom prst="ellipse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EYInterstate Light" panose="02000506000000020004" pitchFamily="2" charset="0"/>
              </a:rPr>
              <a:t>!</a:t>
            </a: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A22D8E0A-492C-4A7E-9B8E-C7A5BA5F45E4}"/>
              </a:ext>
            </a:extLst>
          </p:cNvPr>
          <p:cNvSpPr/>
          <p:nvPr/>
        </p:nvSpPr>
        <p:spPr>
          <a:xfrm>
            <a:off x="4417209" y="1154398"/>
            <a:ext cx="2648153" cy="591467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900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27" name="Oval 24">
            <a:extLst>
              <a:ext uri="{FF2B5EF4-FFF2-40B4-BE49-F238E27FC236}">
                <a16:creationId xmlns:a16="http://schemas.microsoft.com/office/drawing/2014/main" id="{C9941062-9548-4E57-9535-07162CE9F223}"/>
              </a:ext>
            </a:extLst>
          </p:cNvPr>
          <p:cNvSpPr/>
          <p:nvPr/>
        </p:nvSpPr>
        <p:spPr>
          <a:xfrm>
            <a:off x="4325292" y="1068246"/>
            <a:ext cx="178215" cy="178215"/>
          </a:xfrm>
          <a:prstGeom prst="ellipse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EYInterstate Light" panose="02000506000000020004" pitchFamily="2" charset="0"/>
              </a:rPr>
              <a:t>!</a:t>
            </a:r>
          </a:p>
        </p:txBody>
      </p:sp>
      <p:grpSp>
        <p:nvGrpSpPr>
          <p:cNvPr id="28" name="Group 71">
            <a:extLst>
              <a:ext uri="{FF2B5EF4-FFF2-40B4-BE49-F238E27FC236}">
                <a16:creationId xmlns:a16="http://schemas.microsoft.com/office/drawing/2014/main" id="{AA1991A4-0E9F-4AF7-933B-1F9BC16FEFE1}"/>
              </a:ext>
            </a:extLst>
          </p:cNvPr>
          <p:cNvGrpSpPr/>
          <p:nvPr/>
        </p:nvGrpSpPr>
        <p:grpSpPr bwMode="gray">
          <a:xfrm>
            <a:off x="2381506" y="3968307"/>
            <a:ext cx="3100733" cy="843189"/>
            <a:chOff x="2614290" y="3855981"/>
            <a:chExt cx="4136464" cy="1124837"/>
          </a:xfrm>
        </p:grpSpPr>
        <p:grpSp>
          <p:nvGrpSpPr>
            <p:cNvPr id="29" name="Group 9">
              <a:extLst>
                <a:ext uri="{FF2B5EF4-FFF2-40B4-BE49-F238E27FC236}">
                  <a16:creationId xmlns:a16="http://schemas.microsoft.com/office/drawing/2014/main" id="{64C7B320-AA58-4BA7-81F2-4757E8C35FE1}"/>
                </a:ext>
              </a:extLst>
            </p:cNvPr>
            <p:cNvGrpSpPr/>
            <p:nvPr/>
          </p:nvGrpSpPr>
          <p:grpSpPr bwMode="gray">
            <a:xfrm>
              <a:off x="2962606" y="3855981"/>
              <a:ext cx="3788148" cy="1124837"/>
              <a:chOff x="1358406" y="2712555"/>
              <a:chExt cx="3788148" cy="1124837"/>
            </a:xfrm>
          </p:grpSpPr>
          <p:sp>
            <p:nvSpPr>
              <p:cNvPr id="31" name="TextBox 28">
                <a:extLst>
                  <a:ext uri="{FF2B5EF4-FFF2-40B4-BE49-F238E27FC236}">
                    <a16:creationId xmlns:a16="http://schemas.microsoft.com/office/drawing/2014/main" id="{65C63605-119A-4229-9422-EB2BDD22DE6F}"/>
                  </a:ext>
                </a:extLst>
              </p:cNvPr>
              <p:cNvSpPr txBox="1"/>
              <p:nvPr/>
            </p:nvSpPr>
            <p:spPr bwMode="gray">
              <a:xfrm rot="18166506">
                <a:off x="1259724" y="3098131"/>
                <a:ext cx="827581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b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Background 1 white</a:t>
                </a:r>
              </a:p>
            </p:txBody>
          </p:sp>
          <p:sp>
            <p:nvSpPr>
              <p:cNvPr id="32" name="TextBox 29">
                <a:extLst>
                  <a:ext uri="{FF2B5EF4-FFF2-40B4-BE49-F238E27FC236}">
                    <a16:creationId xmlns:a16="http://schemas.microsoft.com/office/drawing/2014/main" id="{F5F776E8-0278-40CB-9AD0-037D638AE5E0}"/>
                  </a:ext>
                </a:extLst>
              </p:cNvPr>
              <p:cNvSpPr txBox="1"/>
              <p:nvPr/>
            </p:nvSpPr>
            <p:spPr bwMode="gray">
              <a:xfrm rot="18166506">
                <a:off x="1748997" y="3185065"/>
                <a:ext cx="635120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b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Text 1 off black</a:t>
                </a:r>
              </a:p>
            </p:txBody>
          </p:sp>
          <p:sp>
            <p:nvSpPr>
              <p:cNvPr id="33" name="TextBox 30">
                <a:extLst>
                  <a:ext uri="{FF2B5EF4-FFF2-40B4-BE49-F238E27FC236}">
                    <a16:creationId xmlns:a16="http://schemas.microsoft.com/office/drawing/2014/main" id="{FB7C62E5-1E9A-4B33-B13F-B79ADFD60645}"/>
                  </a:ext>
                </a:extLst>
              </p:cNvPr>
              <p:cNvSpPr txBox="1"/>
              <p:nvPr/>
            </p:nvSpPr>
            <p:spPr bwMode="gray">
              <a:xfrm rot="18166506">
                <a:off x="2055434" y="3098131"/>
                <a:ext cx="808334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b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Background 2 black</a:t>
                </a:r>
              </a:p>
            </p:txBody>
          </p:sp>
          <p:sp>
            <p:nvSpPr>
              <p:cNvPr id="34" name="TextBox 31">
                <a:extLst>
                  <a:ext uri="{FF2B5EF4-FFF2-40B4-BE49-F238E27FC236}">
                    <a16:creationId xmlns:a16="http://schemas.microsoft.com/office/drawing/2014/main" id="{0EB5988F-8D3E-43CF-BA8C-4D0000BEE5E0}"/>
                  </a:ext>
                </a:extLst>
              </p:cNvPr>
              <p:cNvSpPr txBox="1"/>
              <p:nvPr/>
            </p:nvSpPr>
            <p:spPr bwMode="gray">
              <a:xfrm rot="18166506">
                <a:off x="2475940" y="3226846"/>
                <a:ext cx="549582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Text 2 yellow</a:t>
                </a:r>
              </a:p>
            </p:txBody>
          </p:sp>
          <p:sp>
            <p:nvSpPr>
              <p:cNvPr id="35" name="TextBox 32">
                <a:extLst>
                  <a:ext uri="{FF2B5EF4-FFF2-40B4-BE49-F238E27FC236}">
                    <a16:creationId xmlns:a16="http://schemas.microsoft.com/office/drawing/2014/main" id="{124706A4-BE0C-4D87-86EB-093B17073831}"/>
                  </a:ext>
                </a:extLst>
              </p:cNvPr>
              <p:cNvSpPr txBox="1"/>
              <p:nvPr/>
            </p:nvSpPr>
            <p:spPr bwMode="gray">
              <a:xfrm rot="18166506">
                <a:off x="2809711" y="3086245"/>
                <a:ext cx="789089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1: EY Green</a:t>
                </a:r>
              </a:p>
            </p:txBody>
          </p:sp>
          <p:sp>
            <p:nvSpPr>
              <p:cNvPr id="36" name="TextBox 33">
                <a:extLst>
                  <a:ext uri="{FF2B5EF4-FFF2-40B4-BE49-F238E27FC236}">
                    <a16:creationId xmlns:a16="http://schemas.microsoft.com/office/drawing/2014/main" id="{4161EC38-FF5D-4995-8A8D-A17F5B5C2FFF}"/>
                  </a:ext>
                </a:extLst>
              </p:cNvPr>
              <p:cNvSpPr txBox="1"/>
              <p:nvPr/>
            </p:nvSpPr>
            <p:spPr bwMode="gray">
              <a:xfrm rot="18166506">
                <a:off x="3175549" y="3122636"/>
                <a:ext cx="705688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2: EY Teal</a:t>
                </a:r>
              </a:p>
            </p:txBody>
          </p:sp>
          <p:sp>
            <p:nvSpPr>
              <p:cNvPr id="37" name="TextBox 34">
                <a:extLst>
                  <a:ext uri="{FF2B5EF4-FFF2-40B4-BE49-F238E27FC236}">
                    <a16:creationId xmlns:a16="http://schemas.microsoft.com/office/drawing/2014/main" id="{98FC806F-11CE-42F0-AF15-63087A989764}"/>
                  </a:ext>
                </a:extLst>
              </p:cNvPr>
              <p:cNvSpPr txBox="1"/>
              <p:nvPr/>
            </p:nvSpPr>
            <p:spPr bwMode="gray">
              <a:xfrm rot="18166506">
                <a:off x="3563107" y="3121142"/>
                <a:ext cx="716381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3: EY Blue</a:t>
                </a:r>
              </a:p>
            </p:txBody>
          </p:sp>
          <p:sp>
            <p:nvSpPr>
              <p:cNvPr id="38" name="TextBox 35">
                <a:extLst>
                  <a:ext uri="{FF2B5EF4-FFF2-40B4-BE49-F238E27FC236}">
                    <a16:creationId xmlns:a16="http://schemas.microsoft.com/office/drawing/2014/main" id="{A4056B0B-AA9A-424D-9952-EC23AEB83F52}"/>
                  </a:ext>
                </a:extLst>
              </p:cNvPr>
              <p:cNvSpPr txBox="1"/>
              <p:nvPr/>
            </p:nvSpPr>
            <p:spPr bwMode="gray">
              <a:xfrm rot="18166506">
                <a:off x="3928411" y="3082730"/>
                <a:ext cx="804057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4: EY Purple</a:t>
                </a:r>
              </a:p>
            </p:txBody>
          </p:sp>
          <p:sp>
            <p:nvSpPr>
              <p:cNvPr id="39" name="TextBox 36">
                <a:extLst>
                  <a:ext uri="{FF2B5EF4-FFF2-40B4-BE49-F238E27FC236}">
                    <a16:creationId xmlns:a16="http://schemas.microsoft.com/office/drawing/2014/main" id="{B5881183-9347-4E86-8276-494E2ADE455A}"/>
                  </a:ext>
                </a:extLst>
              </p:cNvPr>
              <p:cNvSpPr txBox="1"/>
              <p:nvPr/>
            </p:nvSpPr>
            <p:spPr bwMode="gray">
              <a:xfrm rot="18166506">
                <a:off x="4341067" y="3132569"/>
                <a:ext cx="692858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5: EY Red</a:t>
                </a:r>
              </a:p>
            </p:txBody>
          </p:sp>
          <p:sp>
            <p:nvSpPr>
              <p:cNvPr id="40" name="TextBox 37">
                <a:extLst>
                  <a:ext uri="{FF2B5EF4-FFF2-40B4-BE49-F238E27FC236}">
                    <a16:creationId xmlns:a16="http://schemas.microsoft.com/office/drawing/2014/main" id="{2B704C56-14E4-4CDB-8C6E-87F114413048}"/>
                  </a:ext>
                </a:extLst>
              </p:cNvPr>
              <p:cNvSpPr txBox="1"/>
              <p:nvPr/>
            </p:nvSpPr>
            <p:spPr bwMode="gray">
              <a:xfrm rot="18166506">
                <a:off x="4664761" y="3071173"/>
                <a:ext cx="840412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6: EY Orange</a:t>
                </a:r>
              </a:p>
            </p:txBody>
          </p:sp>
          <p:sp>
            <p:nvSpPr>
              <p:cNvPr id="41" name="Rectangle 38">
                <a:extLst>
                  <a:ext uri="{FF2B5EF4-FFF2-40B4-BE49-F238E27FC236}">
                    <a16:creationId xmlns:a16="http://schemas.microsoft.com/office/drawing/2014/main" id="{ACA48372-A469-424B-A37B-D24EB195F581}"/>
                  </a:ext>
                </a:extLst>
              </p:cNvPr>
              <p:cNvSpPr/>
              <p:nvPr/>
            </p:nvSpPr>
            <p:spPr bwMode="gray">
              <a:xfrm>
                <a:off x="1358406" y="3597798"/>
                <a:ext cx="228600" cy="2286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2" name="Rectangle 39">
                <a:extLst>
                  <a:ext uri="{FF2B5EF4-FFF2-40B4-BE49-F238E27FC236}">
                    <a16:creationId xmlns:a16="http://schemas.microsoft.com/office/drawing/2014/main" id="{BAD4B6A9-9C7A-41B0-96D2-B3093B5D4B03}"/>
                  </a:ext>
                </a:extLst>
              </p:cNvPr>
              <p:cNvSpPr/>
              <p:nvPr/>
            </p:nvSpPr>
            <p:spPr bwMode="gray">
              <a:xfrm>
                <a:off x="1736571" y="3603589"/>
                <a:ext cx="228600" cy="228600"/>
              </a:xfrm>
              <a:prstGeom prst="rect">
                <a:avLst/>
              </a:prstGeom>
              <a:solidFill>
                <a:srgbClr val="2E2E38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3" name="Rectangle 40">
                <a:extLst>
                  <a:ext uri="{FF2B5EF4-FFF2-40B4-BE49-F238E27FC236}">
                    <a16:creationId xmlns:a16="http://schemas.microsoft.com/office/drawing/2014/main" id="{802D5506-27D4-4449-86F8-18AB7042D1AB}"/>
                  </a:ext>
                </a:extLst>
              </p:cNvPr>
              <p:cNvSpPr/>
              <p:nvPr/>
            </p:nvSpPr>
            <p:spPr bwMode="gray">
              <a:xfrm>
                <a:off x="2110476" y="3608792"/>
                <a:ext cx="228600" cy="22860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4" name="Rectangle 41">
                <a:extLst>
                  <a:ext uri="{FF2B5EF4-FFF2-40B4-BE49-F238E27FC236}">
                    <a16:creationId xmlns:a16="http://schemas.microsoft.com/office/drawing/2014/main" id="{357BF458-C86A-467A-B782-252935E4C046}"/>
                  </a:ext>
                </a:extLst>
              </p:cNvPr>
              <p:cNvSpPr/>
              <p:nvPr/>
            </p:nvSpPr>
            <p:spPr bwMode="gray">
              <a:xfrm>
                <a:off x="2488453" y="3606265"/>
                <a:ext cx="228600" cy="228600"/>
              </a:xfrm>
              <a:prstGeom prst="rect">
                <a:avLst/>
              </a:prstGeom>
              <a:solidFill>
                <a:srgbClr val="FFE6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5" name="Rectangle 42">
                <a:extLst>
                  <a:ext uri="{FF2B5EF4-FFF2-40B4-BE49-F238E27FC236}">
                    <a16:creationId xmlns:a16="http://schemas.microsoft.com/office/drawing/2014/main" id="{2A8E95BB-FD9D-4322-9ED5-6A3B1CB608D4}"/>
                  </a:ext>
                </a:extLst>
              </p:cNvPr>
              <p:cNvSpPr/>
              <p:nvPr/>
            </p:nvSpPr>
            <p:spPr bwMode="gray">
              <a:xfrm>
                <a:off x="2863235" y="3608792"/>
                <a:ext cx="228600" cy="228600"/>
              </a:xfrm>
              <a:prstGeom prst="rect">
                <a:avLst/>
              </a:prstGeom>
              <a:solidFill>
                <a:srgbClr val="2DB757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6" name="Rectangle 43">
                <a:extLst>
                  <a:ext uri="{FF2B5EF4-FFF2-40B4-BE49-F238E27FC236}">
                    <a16:creationId xmlns:a16="http://schemas.microsoft.com/office/drawing/2014/main" id="{EFE14D05-229D-4B2C-A7C2-D9626DC4B807}"/>
                  </a:ext>
                </a:extLst>
              </p:cNvPr>
              <p:cNvSpPr/>
              <p:nvPr/>
            </p:nvSpPr>
            <p:spPr bwMode="gray">
              <a:xfrm>
                <a:off x="3235719" y="3608792"/>
                <a:ext cx="228600" cy="228600"/>
              </a:xfrm>
              <a:prstGeom prst="rect">
                <a:avLst/>
              </a:prstGeom>
              <a:solidFill>
                <a:srgbClr val="27ACAA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7" name="Rectangle 44">
                <a:extLst>
                  <a:ext uri="{FF2B5EF4-FFF2-40B4-BE49-F238E27FC236}">
                    <a16:creationId xmlns:a16="http://schemas.microsoft.com/office/drawing/2014/main" id="{6480A06A-4E70-4FAE-8166-A106897FBDD7}"/>
                  </a:ext>
                </a:extLst>
              </p:cNvPr>
              <p:cNvSpPr/>
              <p:nvPr/>
            </p:nvSpPr>
            <p:spPr bwMode="gray">
              <a:xfrm>
                <a:off x="3611476" y="3608792"/>
                <a:ext cx="228600" cy="228600"/>
              </a:xfrm>
              <a:prstGeom prst="rect">
                <a:avLst/>
              </a:prstGeom>
              <a:solidFill>
                <a:srgbClr val="188CE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8" name="Rectangle 45">
                <a:extLst>
                  <a:ext uri="{FF2B5EF4-FFF2-40B4-BE49-F238E27FC236}">
                    <a16:creationId xmlns:a16="http://schemas.microsoft.com/office/drawing/2014/main" id="{CF7715C6-FA12-425B-AD04-D5D493246C70}"/>
                  </a:ext>
                </a:extLst>
              </p:cNvPr>
              <p:cNvSpPr/>
              <p:nvPr/>
            </p:nvSpPr>
            <p:spPr bwMode="gray">
              <a:xfrm>
                <a:off x="3986918" y="3608792"/>
                <a:ext cx="228600" cy="228600"/>
              </a:xfrm>
              <a:prstGeom prst="rect">
                <a:avLst/>
              </a:prstGeom>
              <a:solidFill>
                <a:srgbClr val="3D108A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49" name="Rectangle 46">
                <a:extLst>
                  <a:ext uri="{FF2B5EF4-FFF2-40B4-BE49-F238E27FC236}">
                    <a16:creationId xmlns:a16="http://schemas.microsoft.com/office/drawing/2014/main" id="{4DC8620F-2ADE-42AF-9791-772622C95A9E}"/>
                  </a:ext>
                </a:extLst>
              </p:cNvPr>
              <p:cNvSpPr/>
              <p:nvPr/>
            </p:nvSpPr>
            <p:spPr bwMode="gray">
              <a:xfrm>
                <a:off x="4360999" y="3608792"/>
                <a:ext cx="228600" cy="228600"/>
              </a:xfrm>
              <a:prstGeom prst="rect">
                <a:avLst/>
              </a:prstGeom>
              <a:solidFill>
                <a:srgbClr val="FF413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50" name="Rectangle 47">
                <a:extLst>
                  <a:ext uri="{FF2B5EF4-FFF2-40B4-BE49-F238E27FC236}">
                    <a16:creationId xmlns:a16="http://schemas.microsoft.com/office/drawing/2014/main" id="{E56ADA81-4A77-42EA-AE1C-0B06C3F3017D}"/>
                  </a:ext>
                </a:extLst>
              </p:cNvPr>
              <p:cNvSpPr/>
              <p:nvPr/>
            </p:nvSpPr>
            <p:spPr bwMode="gray">
              <a:xfrm>
                <a:off x="4728658" y="3608792"/>
                <a:ext cx="228600" cy="228600"/>
              </a:xfrm>
              <a:prstGeom prst="rect">
                <a:avLst/>
              </a:prstGeom>
              <a:solidFill>
                <a:srgbClr val="FF6D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</p:grpSp>
        <p:sp>
          <p:nvSpPr>
            <p:cNvPr id="30" name="Oval 27">
              <a:extLst>
                <a:ext uri="{FF2B5EF4-FFF2-40B4-BE49-F238E27FC236}">
                  <a16:creationId xmlns:a16="http://schemas.microsoft.com/office/drawing/2014/main" id="{9FECE6A8-9984-424C-A01F-E0F50EFEAF4E}"/>
                </a:ext>
              </a:extLst>
            </p:cNvPr>
            <p:cNvSpPr/>
            <p:nvPr/>
          </p:nvSpPr>
          <p:spPr bwMode="gray">
            <a:xfrm>
              <a:off x="2614290" y="4742279"/>
              <a:ext cx="237744" cy="23774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latin typeface="EYInterstate Light" panose="02000506000000020004" pitchFamily="2" charset="0"/>
                </a:rPr>
                <a:t>1</a:t>
              </a:r>
            </a:p>
          </p:txBody>
        </p:sp>
      </p:grpSp>
      <p:sp>
        <p:nvSpPr>
          <p:cNvPr id="51" name="TextBox 48">
            <a:extLst>
              <a:ext uri="{FF2B5EF4-FFF2-40B4-BE49-F238E27FC236}">
                <a16:creationId xmlns:a16="http://schemas.microsoft.com/office/drawing/2014/main" id="{EF794943-E7EE-4751-BD9F-0AC9DACE963E}"/>
              </a:ext>
            </a:extLst>
          </p:cNvPr>
          <p:cNvSpPr txBox="1"/>
          <p:nvPr/>
        </p:nvSpPr>
        <p:spPr>
          <a:xfrm>
            <a:off x="1288016" y="4658648"/>
            <a:ext cx="1056920" cy="145410"/>
          </a:xfrm>
          <a:prstGeom prst="rect">
            <a:avLst/>
          </a:prstGeom>
          <a:noFill/>
        </p:spPr>
        <p:txBody>
          <a:bodyPr wrap="square" lIns="0" tIns="27418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450"/>
              </a:spcAft>
              <a:buClr>
                <a:schemeClr val="accent2"/>
              </a:buClr>
              <a:buSzPct val="70000"/>
            </a:pPr>
            <a:r>
              <a:rPr lang="en-US" sz="900" b="1" dirty="0">
                <a:solidFill>
                  <a:schemeClr val="bg1"/>
                </a:solidFill>
                <a:latin typeface="EYInterstate Light" panose="02000506000000020004" pitchFamily="2" charset="0"/>
              </a:rPr>
              <a:t>Dark theme colors</a:t>
            </a:r>
            <a:endParaRPr lang="en-US" sz="900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grpSp>
        <p:nvGrpSpPr>
          <p:cNvPr id="52" name="Group 71">
            <a:extLst>
              <a:ext uri="{FF2B5EF4-FFF2-40B4-BE49-F238E27FC236}">
                <a16:creationId xmlns:a16="http://schemas.microsoft.com/office/drawing/2014/main" id="{2BEBE9DD-E591-4CE8-A0CE-A3AD9929F7EB}"/>
              </a:ext>
            </a:extLst>
          </p:cNvPr>
          <p:cNvGrpSpPr/>
          <p:nvPr/>
        </p:nvGrpSpPr>
        <p:grpSpPr bwMode="gray">
          <a:xfrm>
            <a:off x="2381505" y="4886356"/>
            <a:ext cx="3108025" cy="939357"/>
            <a:chOff x="2614290" y="3727689"/>
            <a:chExt cx="4146191" cy="1253129"/>
          </a:xfrm>
        </p:grpSpPr>
        <p:grpSp>
          <p:nvGrpSpPr>
            <p:cNvPr id="53" name="Group 9">
              <a:extLst>
                <a:ext uri="{FF2B5EF4-FFF2-40B4-BE49-F238E27FC236}">
                  <a16:creationId xmlns:a16="http://schemas.microsoft.com/office/drawing/2014/main" id="{849E778E-AA3A-4DCC-BD13-0C3D8B095204}"/>
                </a:ext>
              </a:extLst>
            </p:cNvPr>
            <p:cNvGrpSpPr/>
            <p:nvPr/>
          </p:nvGrpSpPr>
          <p:grpSpPr bwMode="gray">
            <a:xfrm>
              <a:off x="2962606" y="3727689"/>
              <a:ext cx="3797875" cy="1253129"/>
              <a:chOff x="1358406" y="2584263"/>
              <a:chExt cx="3797875" cy="1253129"/>
            </a:xfrm>
          </p:grpSpPr>
          <p:sp>
            <p:nvSpPr>
              <p:cNvPr id="55" name="TextBox 52">
                <a:extLst>
                  <a:ext uri="{FF2B5EF4-FFF2-40B4-BE49-F238E27FC236}">
                    <a16:creationId xmlns:a16="http://schemas.microsoft.com/office/drawing/2014/main" id="{EB2EB33D-CA5B-48E8-975E-41A24C2F2A77}"/>
                  </a:ext>
                </a:extLst>
              </p:cNvPr>
              <p:cNvSpPr txBox="1"/>
              <p:nvPr/>
            </p:nvSpPr>
            <p:spPr bwMode="gray">
              <a:xfrm rot="18166506">
                <a:off x="1243210" y="2997411"/>
                <a:ext cx="949472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b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Background 1 off black</a:t>
                </a:r>
              </a:p>
            </p:txBody>
          </p:sp>
          <p:sp>
            <p:nvSpPr>
              <p:cNvPr id="56" name="TextBox 53">
                <a:extLst>
                  <a:ext uri="{FF2B5EF4-FFF2-40B4-BE49-F238E27FC236}">
                    <a16:creationId xmlns:a16="http://schemas.microsoft.com/office/drawing/2014/main" id="{122E4587-6F90-4EA8-B77F-C19F50E889E7}"/>
                  </a:ext>
                </a:extLst>
              </p:cNvPr>
              <p:cNvSpPr txBox="1"/>
              <p:nvPr/>
            </p:nvSpPr>
            <p:spPr bwMode="gray">
              <a:xfrm rot="18166506">
                <a:off x="1705820" y="3205646"/>
                <a:ext cx="513229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b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Text 1 white</a:t>
                </a:r>
              </a:p>
            </p:txBody>
          </p:sp>
          <p:sp>
            <p:nvSpPr>
              <p:cNvPr id="57" name="TextBox 54">
                <a:extLst>
                  <a:ext uri="{FF2B5EF4-FFF2-40B4-BE49-F238E27FC236}">
                    <a16:creationId xmlns:a16="http://schemas.microsoft.com/office/drawing/2014/main" id="{AFDE8986-F0FA-4857-8519-5E1715A32654}"/>
                  </a:ext>
                </a:extLst>
              </p:cNvPr>
              <p:cNvSpPr txBox="1"/>
              <p:nvPr/>
            </p:nvSpPr>
            <p:spPr bwMode="gray">
              <a:xfrm rot="18166506">
                <a:off x="2024981" y="3058061"/>
                <a:ext cx="808335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b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Background 2 black</a:t>
                </a:r>
              </a:p>
            </p:txBody>
          </p:sp>
          <p:sp>
            <p:nvSpPr>
              <p:cNvPr id="58" name="TextBox 55">
                <a:extLst>
                  <a:ext uri="{FF2B5EF4-FFF2-40B4-BE49-F238E27FC236}">
                    <a16:creationId xmlns:a16="http://schemas.microsoft.com/office/drawing/2014/main" id="{84B1557C-C88F-45F1-8449-541CEDED4039}"/>
                  </a:ext>
                </a:extLst>
              </p:cNvPr>
              <p:cNvSpPr txBox="1"/>
              <p:nvPr/>
            </p:nvSpPr>
            <p:spPr bwMode="gray">
              <a:xfrm rot="18166506">
                <a:off x="2406975" y="3186774"/>
                <a:ext cx="549582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Text 2 yellow</a:t>
                </a:r>
              </a:p>
            </p:txBody>
          </p:sp>
          <p:sp>
            <p:nvSpPr>
              <p:cNvPr id="59" name="TextBox 56">
                <a:extLst>
                  <a:ext uri="{FF2B5EF4-FFF2-40B4-BE49-F238E27FC236}">
                    <a16:creationId xmlns:a16="http://schemas.microsoft.com/office/drawing/2014/main" id="{8B65EC4E-C322-4A01-9558-53C7DA64E70B}"/>
                  </a:ext>
                </a:extLst>
              </p:cNvPr>
              <p:cNvSpPr txBox="1"/>
              <p:nvPr/>
            </p:nvSpPr>
            <p:spPr bwMode="gray">
              <a:xfrm rot="18166506">
                <a:off x="2753381" y="3055365"/>
                <a:ext cx="789090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1: EY Green</a:t>
                </a:r>
              </a:p>
            </p:txBody>
          </p:sp>
          <p:sp>
            <p:nvSpPr>
              <p:cNvPr id="60" name="TextBox 57">
                <a:extLst>
                  <a:ext uri="{FF2B5EF4-FFF2-40B4-BE49-F238E27FC236}">
                    <a16:creationId xmlns:a16="http://schemas.microsoft.com/office/drawing/2014/main" id="{4F06A47B-CDDB-4D86-8A61-48F5BF483765}"/>
                  </a:ext>
                </a:extLst>
              </p:cNvPr>
              <p:cNvSpPr txBox="1"/>
              <p:nvPr/>
            </p:nvSpPr>
            <p:spPr bwMode="gray">
              <a:xfrm rot="18166506">
                <a:off x="3190083" y="3091755"/>
                <a:ext cx="705689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2: EY Teal</a:t>
                </a:r>
              </a:p>
            </p:txBody>
          </p:sp>
          <p:sp>
            <p:nvSpPr>
              <p:cNvPr id="61" name="TextBox 58">
                <a:extLst>
                  <a:ext uri="{FF2B5EF4-FFF2-40B4-BE49-F238E27FC236}">
                    <a16:creationId xmlns:a16="http://schemas.microsoft.com/office/drawing/2014/main" id="{6FD20429-B2FB-44EE-9C99-49DE23F6D237}"/>
                  </a:ext>
                </a:extLst>
              </p:cNvPr>
              <p:cNvSpPr txBox="1"/>
              <p:nvPr/>
            </p:nvSpPr>
            <p:spPr bwMode="gray">
              <a:xfrm rot="18166506">
                <a:off x="3563105" y="3089059"/>
                <a:ext cx="716381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3: EY Blue</a:t>
                </a:r>
              </a:p>
            </p:txBody>
          </p:sp>
          <p:sp>
            <p:nvSpPr>
              <p:cNvPr id="62" name="TextBox 59">
                <a:extLst>
                  <a:ext uri="{FF2B5EF4-FFF2-40B4-BE49-F238E27FC236}">
                    <a16:creationId xmlns:a16="http://schemas.microsoft.com/office/drawing/2014/main" id="{560B440F-905A-4DF2-B74D-EB6C3E936F4E}"/>
                  </a:ext>
                </a:extLst>
              </p:cNvPr>
              <p:cNvSpPr txBox="1"/>
              <p:nvPr/>
            </p:nvSpPr>
            <p:spPr bwMode="gray">
              <a:xfrm rot="18166506">
                <a:off x="3928408" y="3050647"/>
                <a:ext cx="804058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4: EY Purple</a:t>
                </a:r>
              </a:p>
            </p:txBody>
          </p:sp>
          <p:sp>
            <p:nvSpPr>
              <p:cNvPr id="63" name="TextBox 60">
                <a:extLst>
                  <a:ext uri="{FF2B5EF4-FFF2-40B4-BE49-F238E27FC236}">
                    <a16:creationId xmlns:a16="http://schemas.microsoft.com/office/drawing/2014/main" id="{1D17793D-0A9F-41D9-9E47-0406AC5A5235}"/>
                  </a:ext>
                </a:extLst>
              </p:cNvPr>
              <p:cNvSpPr txBox="1"/>
              <p:nvPr/>
            </p:nvSpPr>
            <p:spPr bwMode="gray">
              <a:xfrm rot="18166506">
                <a:off x="4359846" y="3084341"/>
                <a:ext cx="692858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5: EY Red</a:t>
                </a:r>
              </a:p>
            </p:txBody>
          </p:sp>
          <p:sp>
            <p:nvSpPr>
              <p:cNvPr id="64" name="TextBox 61">
                <a:extLst>
                  <a:ext uri="{FF2B5EF4-FFF2-40B4-BE49-F238E27FC236}">
                    <a16:creationId xmlns:a16="http://schemas.microsoft.com/office/drawing/2014/main" id="{25586816-CD1E-45F7-B56E-54FA59142E4C}"/>
                  </a:ext>
                </a:extLst>
              </p:cNvPr>
              <p:cNvSpPr txBox="1"/>
              <p:nvPr/>
            </p:nvSpPr>
            <p:spPr bwMode="gray">
              <a:xfrm rot="18166506">
                <a:off x="4674487" y="3031103"/>
                <a:ext cx="840413" cy="123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  <a:latin typeface="EYInterstate Light" panose="02000506000000020004" pitchFamily="2" charset="0"/>
                  </a:rPr>
                  <a:t>Accent 6: EY Orange</a:t>
                </a:r>
              </a:p>
            </p:txBody>
          </p:sp>
          <p:sp>
            <p:nvSpPr>
              <p:cNvPr id="65" name="Rectangle 62">
                <a:extLst>
                  <a:ext uri="{FF2B5EF4-FFF2-40B4-BE49-F238E27FC236}">
                    <a16:creationId xmlns:a16="http://schemas.microsoft.com/office/drawing/2014/main" id="{41C8CB5E-A8D6-4795-9744-4797B610E79E}"/>
                  </a:ext>
                </a:extLst>
              </p:cNvPr>
              <p:cNvSpPr/>
              <p:nvPr/>
            </p:nvSpPr>
            <p:spPr bwMode="gray">
              <a:xfrm>
                <a:off x="1358406" y="3606265"/>
                <a:ext cx="228600" cy="228600"/>
              </a:xfrm>
              <a:prstGeom prst="rect">
                <a:avLst/>
              </a:prstGeom>
              <a:solidFill>
                <a:srgbClr val="2E2E38"/>
              </a:solidFill>
              <a:ln w="952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66" name="Rectangle 63">
                <a:extLst>
                  <a:ext uri="{FF2B5EF4-FFF2-40B4-BE49-F238E27FC236}">
                    <a16:creationId xmlns:a16="http://schemas.microsoft.com/office/drawing/2014/main" id="{8BDEFCDA-776F-42C1-8145-1347FC3F0B35}"/>
                  </a:ext>
                </a:extLst>
              </p:cNvPr>
              <p:cNvSpPr/>
              <p:nvPr/>
            </p:nvSpPr>
            <p:spPr bwMode="gray">
              <a:xfrm>
                <a:off x="1736571" y="3603589"/>
                <a:ext cx="228600" cy="2286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67" name="Rectangle 64">
                <a:extLst>
                  <a:ext uri="{FF2B5EF4-FFF2-40B4-BE49-F238E27FC236}">
                    <a16:creationId xmlns:a16="http://schemas.microsoft.com/office/drawing/2014/main" id="{D8D39D20-A359-42C4-87CE-B645C1DF63F6}"/>
                  </a:ext>
                </a:extLst>
              </p:cNvPr>
              <p:cNvSpPr/>
              <p:nvPr/>
            </p:nvSpPr>
            <p:spPr bwMode="gray">
              <a:xfrm>
                <a:off x="2110476" y="3608792"/>
                <a:ext cx="228600" cy="22860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68" name="Rectangle 65">
                <a:extLst>
                  <a:ext uri="{FF2B5EF4-FFF2-40B4-BE49-F238E27FC236}">
                    <a16:creationId xmlns:a16="http://schemas.microsoft.com/office/drawing/2014/main" id="{52AB40C2-3E55-4250-81A6-296A6A80F45F}"/>
                  </a:ext>
                </a:extLst>
              </p:cNvPr>
              <p:cNvSpPr/>
              <p:nvPr/>
            </p:nvSpPr>
            <p:spPr bwMode="gray">
              <a:xfrm>
                <a:off x="2488453" y="3606265"/>
                <a:ext cx="228600" cy="228600"/>
              </a:xfrm>
              <a:prstGeom prst="rect">
                <a:avLst/>
              </a:prstGeom>
              <a:solidFill>
                <a:srgbClr val="FFE6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69" name="Rectangle 66">
                <a:extLst>
                  <a:ext uri="{FF2B5EF4-FFF2-40B4-BE49-F238E27FC236}">
                    <a16:creationId xmlns:a16="http://schemas.microsoft.com/office/drawing/2014/main" id="{73CC6D17-A8F8-43CF-A048-D7D2F7C62984}"/>
                  </a:ext>
                </a:extLst>
              </p:cNvPr>
              <p:cNvSpPr/>
              <p:nvPr/>
            </p:nvSpPr>
            <p:spPr bwMode="gray">
              <a:xfrm>
                <a:off x="2863235" y="3608792"/>
                <a:ext cx="228600" cy="228600"/>
              </a:xfrm>
              <a:prstGeom prst="rect">
                <a:avLst/>
              </a:prstGeom>
              <a:solidFill>
                <a:srgbClr val="2DB757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70" name="Rectangle 67">
                <a:extLst>
                  <a:ext uri="{FF2B5EF4-FFF2-40B4-BE49-F238E27FC236}">
                    <a16:creationId xmlns:a16="http://schemas.microsoft.com/office/drawing/2014/main" id="{F1A1CED8-3ADF-494A-9E44-E96B33A8916B}"/>
                  </a:ext>
                </a:extLst>
              </p:cNvPr>
              <p:cNvSpPr/>
              <p:nvPr/>
            </p:nvSpPr>
            <p:spPr bwMode="gray">
              <a:xfrm>
                <a:off x="3235719" y="3608792"/>
                <a:ext cx="228600" cy="228600"/>
              </a:xfrm>
              <a:prstGeom prst="rect">
                <a:avLst/>
              </a:prstGeom>
              <a:solidFill>
                <a:srgbClr val="27ACAA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71" name="Rectangle 68">
                <a:extLst>
                  <a:ext uri="{FF2B5EF4-FFF2-40B4-BE49-F238E27FC236}">
                    <a16:creationId xmlns:a16="http://schemas.microsoft.com/office/drawing/2014/main" id="{7D1F2901-1087-4D8A-A0D0-74B37C8D5DB0}"/>
                  </a:ext>
                </a:extLst>
              </p:cNvPr>
              <p:cNvSpPr/>
              <p:nvPr/>
            </p:nvSpPr>
            <p:spPr bwMode="gray">
              <a:xfrm>
                <a:off x="3611476" y="3608792"/>
                <a:ext cx="228600" cy="228600"/>
              </a:xfrm>
              <a:prstGeom prst="rect">
                <a:avLst/>
              </a:prstGeom>
              <a:solidFill>
                <a:srgbClr val="188CE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72" name="Rectangle 69">
                <a:extLst>
                  <a:ext uri="{FF2B5EF4-FFF2-40B4-BE49-F238E27FC236}">
                    <a16:creationId xmlns:a16="http://schemas.microsoft.com/office/drawing/2014/main" id="{0CFD2827-9EB5-458D-B09A-EC12E624CBE2}"/>
                  </a:ext>
                </a:extLst>
              </p:cNvPr>
              <p:cNvSpPr/>
              <p:nvPr/>
            </p:nvSpPr>
            <p:spPr bwMode="gray">
              <a:xfrm>
                <a:off x="3986918" y="3608792"/>
                <a:ext cx="228600" cy="228600"/>
              </a:xfrm>
              <a:prstGeom prst="rect">
                <a:avLst/>
              </a:prstGeom>
              <a:solidFill>
                <a:srgbClr val="3D108A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73" name="Rectangle 70">
                <a:extLst>
                  <a:ext uri="{FF2B5EF4-FFF2-40B4-BE49-F238E27FC236}">
                    <a16:creationId xmlns:a16="http://schemas.microsoft.com/office/drawing/2014/main" id="{BF2F2F48-E267-4C19-81B9-376A8ECF468F}"/>
                  </a:ext>
                </a:extLst>
              </p:cNvPr>
              <p:cNvSpPr/>
              <p:nvPr/>
            </p:nvSpPr>
            <p:spPr bwMode="gray">
              <a:xfrm>
                <a:off x="4360999" y="3608792"/>
                <a:ext cx="228600" cy="228600"/>
              </a:xfrm>
              <a:prstGeom prst="rect">
                <a:avLst/>
              </a:prstGeom>
              <a:solidFill>
                <a:srgbClr val="FF413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  <p:sp>
            <p:nvSpPr>
              <p:cNvPr id="74" name="Rectangle 71">
                <a:extLst>
                  <a:ext uri="{FF2B5EF4-FFF2-40B4-BE49-F238E27FC236}">
                    <a16:creationId xmlns:a16="http://schemas.microsoft.com/office/drawing/2014/main" id="{0016610A-6C23-4B34-B239-FFBC88A52675}"/>
                  </a:ext>
                </a:extLst>
              </p:cNvPr>
              <p:cNvSpPr/>
              <p:nvPr/>
            </p:nvSpPr>
            <p:spPr bwMode="gray">
              <a:xfrm>
                <a:off x="4728658" y="3608792"/>
                <a:ext cx="228600" cy="228600"/>
              </a:xfrm>
              <a:prstGeom prst="rect">
                <a:avLst/>
              </a:prstGeom>
              <a:solidFill>
                <a:srgbClr val="FF6D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US" sz="900" dirty="0">
                  <a:solidFill>
                    <a:schemeClr val="bg1"/>
                  </a:solidFill>
                  <a:latin typeface="EYInterstate Light" panose="02000506000000020004" pitchFamily="2" charset="0"/>
                </a:endParaRPr>
              </a:p>
            </p:txBody>
          </p:sp>
        </p:grpSp>
        <p:sp>
          <p:nvSpPr>
            <p:cNvPr id="54" name="Oval 51">
              <a:extLst>
                <a:ext uri="{FF2B5EF4-FFF2-40B4-BE49-F238E27FC236}">
                  <a16:creationId xmlns:a16="http://schemas.microsoft.com/office/drawing/2014/main" id="{7867FF1C-A722-4A96-BF02-3630A3766B48}"/>
                </a:ext>
              </a:extLst>
            </p:cNvPr>
            <p:cNvSpPr/>
            <p:nvPr/>
          </p:nvSpPr>
          <p:spPr bwMode="gray">
            <a:xfrm>
              <a:off x="2614290" y="4742279"/>
              <a:ext cx="237744" cy="23774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latin typeface="EYInterstate Light" panose="02000506000000020004" pitchFamily="2" charset="0"/>
                </a:rPr>
                <a:t>2</a:t>
              </a:r>
            </a:p>
          </p:txBody>
        </p:sp>
      </p:grpSp>
      <p:sp>
        <p:nvSpPr>
          <p:cNvPr id="75" name="TextBox 72">
            <a:extLst>
              <a:ext uri="{FF2B5EF4-FFF2-40B4-BE49-F238E27FC236}">
                <a16:creationId xmlns:a16="http://schemas.microsoft.com/office/drawing/2014/main" id="{4F8FEBB0-2583-4765-BC42-47D86C0A0AC2}"/>
              </a:ext>
            </a:extLst>
          </p:cNvPr>
          <p:cNvSpPr txBox="1"/>
          <p:nvPr/>
        </p:nvSpPr>
        <p:spPr>
          <a:xfrm>
            <a:off x="1263965" y="5684893"/>
            <a:ext cx="1032870" cy="145410"/>
          </a:xfrm>
          <a:prstGeom prst="rect">
            <a:avLst/>
          </a:prstGeom>
          <a:noFill/>
        </p:spPr>
        <p:txBody>
          <a:bodyPr wrap="square" lIns="0" tIns="27418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450"/>
              </a:spcAft>
              <a:buClr>
                <a:schemeClr val="accent2"/>
              </a:buClr>
              <a:buSzPct val="70000"/>
            </a:pPr>
            <a:r>
              <a:rPr lang="en-US" sz="900" b="1" dirty="0">
                <a:solidFill>
                  <a:schemeClr val="bg1"/>
                </a:solidFill>
                <a:latin typeface="EYInterstate Light" panose="02000506000000020004" pitchFamily="2" charset="0"/>
              </a:rPr>
              <a:t>Light theme colors</a:t>
            </a:r>
            <a:endParaRPr lang="en-US" sz="900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76" name="Multiply 73">
            <a:extLst>
              <a:ext uri="{FF2B5EF4-FFF2-40B4-BE49-F238E27FC236}">
                <a16:creationId xmlns:a16="http://schemas.microsoft.com/office/drawing/2014/main" id="{F00FD138-5BD1-4EB2-96C9-5D3D2F325B8D}"/>
              </a:ext>
            </a:extLst>
          </p:cNvPr>
          <p:cNvSpPr/>
          <p:nvPr/>
        </p:nvSpPr>
        <p:spPr>
          <a:xfrm>
            <a:off x="4471281" y="1139269"/>
            <a:ext cx="519162" cy="519162"/>
          </a:xfrm>
          <a:prstGeom prst="mathMultiply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900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77" name="Multiply 77">
            <a:extLst>
              <a:ext uri="{FF2B5EF4-FFF2-40B4-BE49-F238E27FC236}">
                <a16:creationId xmlns:a16="http://schemas.microsoft.com/office/drawing/2014/main" id="{EFDBB6A8-06CF-4112-9812-A8231FB36AD9}"/>
              </a:ext>
            </a:extLst>
          </p:cNvPr>
          <p:cNvSpPr/>
          <p:nvPr/>
        </p:nvSpPr>
        <p:spPr>
          <a:xfrm>
            <a:off x="5138985" y="1139269"/>
            <a:ext cx="519162" cy="519162"/>
          </a:xfrm>
          <a:prstGeom prst="mathMultiply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900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78" name="Multiply 78">
            <a:extLst>
              <a:ext uri="{FF2B5EF4-FFF2-40B4-BE49-F238E27FC236}">
                <a16:creationId xmlns:a16="http://schemas.microsoft.com/office/drawing/2014/main" id="{80D08C02-2FE1-4C29-BD2A-A089AB0D7A3B}"/>
              </a:ext>
            </a:extLst>
          </p:cNvPr>
          <p:cNvSpPr/>
          <p:nvPr/>
        </p:nvSpPr>
        <p:spPr>
          <a:xfrm>
            <a:off x="5806689" y="1139269"/>
            <a:ext cx="519162" cy="519162"/>
          </a:xfrm>
          <a:prstGeom prst="mathMultiply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900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79" name="Multiply 79">
            <a:extLst>
              <a:ext uri="{FF2B5EF4-FFF2-40B4-BE49-F238E27FC236}">
                <a16:creationId xmlns:a16="http://schemas.microsoft.com/office/drawing/2014/main" id="{2DD6C539-76FA-42ED-A121-259E66C07CFE}"/>
              </a:ext>
            </a:extLst>
          </p:cNvPr>
          <p:cNvSpPr/>
          <p:nvPr/>
        </p:nvSpPr>
        <p:spPr>
          <a:xfrm>
            <a:off x="6474393" y="1139269"/>
            <a:ext cx="519162" cy="519162"/>
          </a:xfrm>
          <a:prstGeom prst="mathMultiply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900" dirty="0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80" name="Rectangle 80">
            <a:extLst>
              <a:ext uri="{FF2B5EF4-FFF2-40B4-BE49-F238E27FC236}">
                <a16:creationId xmlns:a16="http://schemas.microsoft.com/office/drawing/2014/main" id="{A9AF8DAF-3ED5-4E86-8AB7-DC9846DFEE06}"/>
              </a:ext>
            </a:extLst>
          </p:cNvPr>
          <p:cNvSpPr/>
          <p:nvPr/>
        </p:nvSpPr>
        <p:spPr>
          <a:xfrm>
            <a:off x="6428352" y="3769843"/>
            <a:ext cx="2158062" cy="940411"/>
          </a:xfrm>
          <a:prstGeom prst="rect">
            <a:avLst/>
          </a:prstGeom>
          <a:solidFill>
            <a:srgbClr val="FF00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99" dirty="0">
                <a:solidFill>
                  <a:schemeClr val="bg1"/>
                </a:solidFill>
              </a:rPr>
              <a:t>REMOVE THIS SLIDE BEFORE DISTRIBUTING YOUR POWERPOINT.</a:t>
            </a:r>
          </a:p>
        </p:txBody>
      </p:sp>
      <p:sp>
        <p:nvSpPr>
          <p:cNvPr id="81" name="Oval 6">
            <a:extLst>
              <a:ext uri="{FF2B5EF4-FFF2-40B4-BE49-F238E27FC236}">
                <a16:creationId xmlns:a16="http://schemas.microsoft.com/office/drawing/2014/main" id="{53FE5467-53B2-4991-8D0F-8314D3E3CFDC}"/>
              </a:ext>
            </a:extLst>
          </p:cNvPr>
          <p:cNvSpPr/>
          <p:nvPr/>
        </p:nvSpPr>
        <p:spPr>
          <a:xfrm>
            <a:off x="4202576" y="2651785"/>
            <a:ext cx="178215" cy="178215"/>
          </a:xfrm>
          <a:prstGeom prst="ellipse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EYInterstate Light" panose="02000506000000020004" pitchFamily="2" charset="0"/>
              </a:rPr>
              <a:t>2</a:t>
            </a:r>
          </a:p>
        </p:txBody>
      </p:sp>
      <p:grpSp>
        <p:nvGrpSpPr>
          <p:cNvPr id="83" name="Group 1">
            <a:extLst>
              <a:ext uri="{FF2B5EF4-FFF2-40B4-BE49-F238E27FC236}">
                <a16:creationId xmlns:a16="http://schemas.microsoft.com/office/drawing/2014/main" id="{07C8E34D-FD00-44F5-A750-DC0D65F02CA5}"/>
              </a:ext>
            </a:extLst>
          </p:cNvPr>
          <p:cNvGrpSpPr/>
          <p:nvPr/>
        </p:nvGrpSpPr>
        <p:grpSpPr>
          <a:xfrm>
            <a:off x="2964298" y="2516002"/>
            <a:ext cx="67762" cy="442056"/>
            <a:chOff x="2959535" y="2508859"/>
            <a:chExt cx="89003" cy="580628"/>
          </a:xfrm>
        </p:grpSpPr>
        <p:grpSp>
          <p:nvGrpSpPr>
            <p:cNvPr id="84" name="Group 84">
              <a:extLst>
                <a:ext uri="{FF2B5EF4-FFF2-40B4-BE49-F238E27FC236}">
                  <a16:creationId xmlns:a16="http://schemas.microsoft.com/office/drawing/2014/main" id="{A97C1041-3D41-431D-8C78-D65A3BC18500}"/>
                </a:ext>
              </a:extLst>
            </p:cNvPr>
            <p:cNvGrpSpPr/>
            <p:nvPr/>
          </p:nvGrpSpPr>
          <p:grpSpPr>
            <a:xfrm>
              <a:off x="2959535" y="2508859"/>
              <a:ext cx="89003" cy="89003"/>
              <a:chOff x="-1531938" y="3368528"/>
              <a:chExt cx="530225" cy="530225"/>
            </a:xfrm>
            <a:solidFill>
              <a:schemeClr val="bg2"/>
            </a:solidFill>
          </p:grpSpPr>
          <p:sp>
            <p:nvSpPr>
              <p:cNvPr id="100" name="Freeform 9">
                <a:extLst>
                  <a:ext uri="{FF2B5EF4-FFF2-40B4-BE49-F238E27FC236}">
                    <a16:creationId xmlns:a16="http://schemas.microsoft.com/office/drawing/2014/main" id="{412D29E9-1F43-4A75-BBFE-93B825DDB3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31938" y="3368528"/>
                <a:ext cx="530225" cy="530225"/>
              </a:xfrm>
              <a:custGeom>
                <a:avLst/>
                <a:gdLst>
                  <a:gd name="T0" fmla="*/ 150 w 334"/>
                  <a:gd name="T1" fmla="*/ 334 h 334"/>
                  <a:gd name="T2" fmla="*/ 102 w 334"/>
                  <a:gd name="T3" fmla="*/ 322 h 334"/>
                  <a:gd name="T4" fmla="*/ 60 w 334"/>
                  <a:gd name="T5" fmla="*/ 296 h 334"/>
                  <a:gd name="T6" fmla="*/ 28 w 334"/>
                  <a:gd name="T7" fmla="*/ 260 h 334"/>
                  <a:gd name="T8" fmla="*/ 6 w 334"/>
                  <a:gd name="T9" fmla="*/ 216 h 334"/>
                  <a:gd name="T10" fmla="*/ 0 w 334"/>
                  <a:gd name="T11" fmla="*/ 166 h 334"/>
                  <a:gd name="T12" fmla="*/ 2 w 334"/>
                  <a:gd name="T13" fmla="*/ 134 h 334"/>
                  <a:gd name="T14" fmla="*/ 20 w 334"/>
                  <a:gd name="T15" fmla="*/ 88 h 334"/>
                  <a:gd name="T16" fmla="*/ 48 w 334"/>
                  <a:gd name="T17" fmla="*/ 48 h 334"/>
                  <a:gd name="T18" fmla="*/ 86 w 334"/>
                  <a:gd name="T19" fmla="*/ 20 h 334"/>
                  <a:gd name="T20" fmla="*/ 132 w 334"/>
                  <a:gd name="T21" fmla="*/ 2 h 334"/>
                  <a:gd name="T22" fmla="*/ 166 w 334"/>
                  <a:gd name="T23" fmla="*/ 0 h 334"/>
                  <a:gd name="T24" fmla="*/ 216 w 334"/>
                  <a:gd name="T25" fmla="*/ 8 h 334"/>
                  <a:gd name="T26" fmla="*/ 260 w 334"/>
                  <a:gd name="T27" fmla="*/ 28 h 334"/>
                  <a:gd name="T28" fmla="*/ 296 w 334"/>
                  <a:gd name="T29" fmla="*/ 60 h 334"/>
                  <a:gd name="T30" fmla="*/ 320 w 334"/>
                  <a:gd name="T31" fmla="*/ 102 h 334"/>
                  <a:gd name="T32" fmla="*/ 332 w 334"/>
                  <a:gd name="T33" fmla="*/ 150 h 334"/>
                  <a:gd name="T34" fmla="*/ 332 w 334"/>
                  <a:gd name="T35" fmla="*/ 184 h 334"/>
                  <a:gd name="T36" fmla="*/ 320 w 334"/>
                  <a:gd name="T37" fmla="*/ 232 h 334"/>
                  <a:gd name="T38" fmla="*/ 296 w 334"/>
                  <a:gd name="T39" fmla="*/ 274 h 334"/>
                  <a:gd name="T40" fmla="*/ 260 w 334"/>
                  <a:gd name="T41" fmla="*/ 306 h 334"/>
                  <a:gd name="T42" fmla="*/ 216 w 334"/>
                  <a:gd name="T43" fmla="*/ 326 h 334"/>
                  <a:gd name="T44" fmla="*/ 166 w 334"/>
                  <a:gd name="T45" fmla="*/ 334 h 334"/>
                  <a:gd name="T46" fmla="*/ 166 w 334"/>
                  <a:gd name="T47" fmla="*/ 18 h 334"/>
                  <a:gd name="T48" fmla="*/ 122 w 334"/>
                  <a:gd name="T49" fmla="*/ 24 h 334"/>
                  <a:gd name="T50" fmla="*/ 82 w 334"/>
                  <a:gd name="T51" fmla="*/ 44 h 334"/>
                  <a:gd name="T52" fmla="*/ 52 w 334"/>
                  <a:gd name="T53" fmla="*/ 72 h 334"/>
                  <a:gd name="T54" fmla="*/ 28 w 334"/>
                  <a:gd name="T55" fmla="*/ 108 h 334"/>
                  <a:gd name="T56" fmla="*/ 18 w 334"/>
                  <a:gd name="T57" fmla="*/ 152 h 334"/>
                  <a:gd name="T58" fmla="*/ 18 w 334"/>
                  <a:gd name="T59" fmla="*/ 182 h 334"/>
                  <a:gd name="T60" fmla="*/ 28 w 334"/>
                  <a:gd name="T61" fmla="*/ 224 h 334"/>
                  <a:gd name="T62" fmla="*/ 52 w 334"/>
                  <a:gd name="T63" fmla="*/ 262 h 334"/>
                  <a:gd name="T64" fmla="*/ 82 w 334"/>
                  <a:gd name="T65" fmla="*/ 290 h 334"/>
                  <a:gd name="T66" fmla="*/ 122 w 334"/>
                  <a:gd name="T67" fmla="*/ 310 h 334"/>
                  <a:gd name="T68" fmla="*/ 166 w 334"/>
                  <a:gd name="T69" fmla="*/ 316 h 334"/>
                  <a:gd name="T70" fmla="*/ 196 w 334"/>
                  <a:gd name="T71" fmla="*/ 314 h 334"/>
                  <a:gd name="T72" fmla="*/ 238 w 334"/>
                  <a:gd name="T73" fmla="*/ 298 h 334"/>
                  <a:gd name="T74" fmla="*/ 272 w 334"/>
                  <a:gd name="T75" fmla="*/ 272 h 334"/>
                  <a:gd name="T76" fmla="*/ 298 w 334"/>
                  <a:gd name="T77" fmla="*/ 238 h 334"/>
                  <a:gd name="T78" fmla="*/ 312 w 334"/>
                  <a:gd name="T79" fmla="*/ 196 h 334"/>
                  <a:gd name="T80" fmla="*/ 316 w 334"/>
                  <a:gd name="T81" fmla="*/ 166 h 334"/>
                  <a:gd name="T82" fmla="*/ 310 w 334"/>
                  <a:gd name="T83" fmla="*/ 122 h 334"/>
                  <a:gd name="T84" fmla="*/ 290 w 334"/>
                  <a:gd name="T85" fmla="*/ 84 h 334"/>
                  <a:gd name="T86" fmla="*/ 262 w 334"/>
                  <a:gd name="T87" fmla="*/ 52 h 334"/>
                  <a:gd name="T88" fmla="*/ 224 w 334"/>
                  <a:gd name="T89" fmla="*/ 30 h 334"/>
                  <a:gd name="T90" fmla="*/ 182 w 334"/>
                  <a:gd name="T91" fmla="*/ 18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34" h="334">
                    <a:moveTo>
                      <a:pt x="166" y="334"/>
                    </a:moveTo>
                    <a:lnTo>
                      <a:pt x="166" y="334"/>
                    </a:lnTo>
                    <a:lnTo>
                      <a:pt x="150" y="334"/>
                    </a:lnTo>
                    <a:lnTo>
                      <a:pt x="132" y="330"/>
                    </a:lnTo>
                    <a:lnTo>
                      <a:pt x="116" y="326"/>
                    </a:lnTo>
                    <a:lnTo>
                      <a:pt x="102" y="322"/>
                    </a:lnTo>
                    <a:lnTo>
                      <a:pt x="86" y="314"/>
                    </a:lnTo>
                    <a:lnTo>
                      <a:pt x="72" y="306"/>
                    </a:lnTo>
                    <a:lnTo>
                      <a:pt x="60" y="296"/>
                    </a:lnTo>
                    <a:lnTo>
                      <a:pt x="48" y="286"/>
                    </a:lnTo>
                    <a:lnTo>
                      <a:pt x="38" y="274"/>
                    </a:lnTo>
                    <a:lnTo>
                      <a:pt x="28" y="260"/>
                    </a:lnTo>
                    <a:lnTo>
                      <a:pt x="20" y="246"/>
                    </a:lnTo>
                    <a:lnTo>
                      <a:pt x="12" y="232"/>
                    </a:lnTo>
                    <a:lnTo>
                      <a:pt x="6" y="216"/>
                    </a:lnTo>
                    <a:lnTo>
                      <a:pt x="2" y="200"/>
                    </a:lnTo>
                    <a:lnTo>
                      <a:pt x="0" y="184"/>
                    </a:lnTo>
                    <a:lnTo>
                      <a:pt x="0" y="166"/>
                    </a:lnTo>
                    <a:lnTo>
                      <a:pt x="0" y="166"/>
                    </a:lnTo>
                    <a:lnTo>
                      <a:pt x="0" y="150"/>
                    </a:lnTo>
                    <a:lnTo>
                      <a:pt x="2" y="134"/>
                    </a:lnTo>
                    <a:lnTo>
                      <a:pt x="6" y="118"/>
                    </a:lnTo>
                    <a:lnTo>
                      <a:pt x="12" y="102"/>
                    </a:lnTo>
                    <a:lnTo>
                      <a:pt x="20" y="88"/>
                    </a:lnTo>
                    <a:lnTo>
                      <a:pt x="28" y="74"/>
                    </a:lnTo>
                    <a:lnTo>
                      <a:pt x="38" y="60"/>
                    </a:lnTo>
                    <a:lnTo>
                      <a:pt x="48" y="48"/>
                    </a:lnTo>
                    <a:lnTo>
                      <a:pt x="60" y="38"/>
                    </a:lnTo>
                    <a:lnTo>
                      <a:pt x="72" y="28"/>
                    </a:lnTo>
                    <a:lnTo>
                      <a:pt x="86" y="20"/>
                    </a:lnTo>
                    <a:lnTo>
                      <a:pt x="102" y="12"/>
                    </a:lnTo>
                    <a:lnTo>
                      <a:pt x="116" y="8"/>
                    </a:lnTo>
                    <a:lnTo>
                      <a:pt x="132" y="2"/>
                    </a:lnTo>
                    <a:lnTo>
                      <a:pt x="150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84" y="0"/>
                    </a:lnTo>
                    <a:lnTo>
                      <a:pt x="200" y="2"/>
                    </a:lnTo>
                    <a:lnTo>
                      <a:pt x="216" y="8"/>
                    </a:lnTo>
                    <a:lnTo>
                      <a:pt x="232" y="12"/>
                    </a:lnTo>
                    <a:lnTo>
                      <a:pt x="246" y="20"/>
                    </a:lnTo>
                    <a:lnTo>
                      <a:pt x="260" y="28"/>
                    </a:lnTo>
                    <a:lnTo>
                      <a:pt x="272" y="38"/>
                    </a:lnTo>
                    <a:lnTo>
                      <a:pt x="284" y="48"/>
                    </a:lnTo>
                    <a:lnTo>
                      <a:pt x="296" y="60"/>
                    </a:lnTo>
                    <a:lnTo>
                      <a:pt x="306" y="74"/>
                    </a:lnTo>
                    <a:lnTo>
                      <a:pt x="314" y="88"/>
                    </a:lnTo>
                    <a:lnTo>
                      <a:pt x="320" y="102"/>
                    </a:lnTo>
                    <a:lnTo>
                      <a:pt x="326" y="118"/>
                    </a:lnTo>
                    <a:lnTo>
                      <a:pt x="330" y="134"/>
                    </a:lnTo>
                    <a:lnTo>
                      <a:pt x="332" y="150"/>
                    </a:lnTo>
                    <a:lnTo>
                      <a:pt x="334" y="166"/>
                    </a:lnTo>
                    <a:lnTo>
                      <a:pt x="334" y="166"/>
                    </a:lnTo>
                    <a:lnTo>
                      <a:pt x="332" y="184"/>
                    </a:lnTo>
                    <a:lnTo>
                      <a:pt x="330" y="200"/>
                    </a:lnTo>
                    <a:lnTo>
                      <a:pt x="326" y="216"/>
                    </a:lnTo>
                    <a:lnTo>
                      <a:pt x="320" y="232"/>
                    </a:lnTo>
                    <a:lnTo>
                      <a:pt x="314" y="246"/>
                    </a:lnTo>
                    <a:lnTo>
                      <a:pt x="306" y="260"/>
                    </a:lnTo>
                    <a:lnTo>
                      <a:pt x="296" y="274"/>
                    </a:lnTo>
                    <a:lnTo>
                      <a:pt x="284" y="286"/>
                    </a:lnTo>
                    <a:lnTo>
                      <a:pt x="272" y="296"/>
                    </a:lnTo>
                    <a:lnTo>
                      <a:pt x="260" y="306"/>
                    </a:lnTo>
                    <a:lnTo>
                      <a:pt x="246" y="314"/>
                    </a:lnTo>
                    <a:lnTo>
                      <a:pt x="232" y="322"/>
                    </a:lnTo>
                    <a:lnTo>
                      <a:pt x="216" y="326"/>
                    </a:lnTo>
                    <a:lnTo>
                      <a:pt x="200" y="330"/>
                    </a:lnTo>
                    <a:lnTo>
                      <a:pt x="184" y="334"/>
                    </a:lnTo>
                    <a:lnTo>
                      <a:pt x="166" y="334"/>
                    </a:lnTo>
                    <a:lnTo>
                      <a:pt x="166" y="334"/>
                    </a:lnTo>
                    <a:close/>
                    <a:moveTo>
                      <a:pt x="166" y="18"/>
                    </a:moveTo>
                    <a:lnTo>
                      <a:pt x="166" y="18"/>
                    </a:lnTo>
                    <a:lnTo>
                      <a:pt x="152" y="18"/>
                    </a:lnTo>
                    <a:lnTo>
                      <a:pt x="136" y="20"/>
                    </a:lnTo>
                    <a:lnTo>
                      <a:pt x="122" y="24"/>
                    </a:lnTo>
                    <a:lnTo>
                      <a:pt x="108" y="30"/>
                    </a:lnTo>
                    <a:lnTo>
                      <a:pt x="96" y="36"/>
                    </a:lnTo>
                    <a:lnTo>
                      <a:pt x="82" y="44"/>
                    </a:lnTo>
                    <a:lnTo>
                      <a:pt x="72" y="52"/>
                    </a:lnTo>
                    <a:lnTo>
                      <a:pt x="60" y="62"/>
                    </a:lnTo>
                    <a:lnTo>
                      <a:pt x="52" y="72"/>
                    </a:lnTo>
                    <a:lnTo>
                      <a:pt x="42" y="84"/>
                    </a:lnTo>
                    <a:lnTo>
                      <a:pt x="36" y="96"/>
                    </a:lnTo>
                    <a:lnTo>
                      <a:pt x="28" y="108"/>
                    </a:lnTo>
                    <a:lnTo>
                      <a:pt x="24" y="122"/>
                    </a:lnTo>
                    <a:lnTo>
                      <a:pt x="20" y="136"/>
                    </a:lnTo>
                    <a:lnTo>
                      <a:pt x="18" y="152"/>
                    </a:lnTo>
                    <a:lnTo>
                      <a:pt x="18" y="166"/>
                    </a:lnTo>
                    <a:lnTo>
                      <a:pt x="18" y="166"/>
                    </a:lnTo>
                    <a:lnTo>
                      <a:pt x="18" y="182"/>
                    </a:lnTo>
                    <a:lnTo>
                      <a:pt x="20" y="196"/>
                    </a:lnTo>
                    <a:lnTo>
                      <a:pt x="24" y="212"/>
                    </a:lnTo>
                    <a:lnTo>
                      <a:pt x="28" y="224"/>
                    </a:lnTo>
                    <a:lnTo>
                      <a:pt x="36" y="238"/>
                    </a:lnTo>
                    <a:lnTo>
                      <a:pt x="42" y="250"/>
                    </a:lnTo>
                    <a:lnTo>
                      <a:pt x="52" y="262"/>
                    </a:lnTo>
                    <a:lnTo>
                      <a:pt x="60" y="272"/>
                    </a:lnTo>
                    <a:lnTo>
                      <a:pt x="72" y="282"/>
                    </a:lnTo>
                    <a:lnTo>
                      <a:pt x="82" y="290"/>
                    </a:lnTo>
                    <a:lnTo>
                      <a:pt x="96" y="298"/>
                    </a:lnTo>
                    <a:lnTo>
                      <a:pt x="108" y="304"/>
                    </a:lnTo>
                    <a:lnTo>
                      <a:pt x="122" y="310"/>
                    </a:lnTo>
                    <a:lnTo>
                      <a:pt x="136" y="314"/>
                    </a:lnTo>
                    <a:lnTo>
                      <a:pt x="152" y="316"/>
                    </a:lnTo>
                    <a:lnTo>
                      <a:pt x="166" y="316"/>
                    </a:lnTo>
                    <a:lnTo>
                      <a:pt x="166" y="316"/>
                    </a:lnTo>
                    <a:lnTo>
                      <a:pt x="182" y="316"/>
                    </a:lnTo>
                    <a:lnTo>
                      <a:pt x="196" y="314"/>
                    </a:lnTo>
                    <a:lnTo>
                      <a:pt x="210" y="310"/>
                    </a:lnTo>
                    <a:lnTo>
                      <a:pt x="224" y="304"/>
                    </a:lnTo>
                    <a:lnTo>
                      <a:pt x="238" y="298"/>
                    </a:lnTo>
                    <a:lnTo>
                      <a:pt x="250" y="290"/>
                    </a:lnTo>
                    <a:lnTo>
                      <a:pt x="262" y="282"/>
                    </a:lnTo>
                    <a:lnTo>
                      <a:pt x="272" y="272"/>
                    </a:lnTo>
                    <a:lnTo>
                      <a:pt x="282" y="262"/>
                    </a:lnTo>
                    <a:lnTo>
                      <a:pt x="290" y="250"/>
                    </a:lnTo>
                    <a:lnTo>
                      <a:pt x="298" y="238"/>
                    </a:lnTo>
                    <a:lnTo>
                      <a:pt x="304" y="224"/>
                    </a:lnTo>
                    <a:lnTo>
                      <a:pt x="310" y="212"/>
                    </a:lnTo>
                    <a:lnTo>
                      <a:pt x="312" y="196"/>
                    </a:lnTo>
                    <a:lnTo>
                      <a:pt x="316" y="182"/>
                    </a:lnTo>
                    <a:lnTo>
                      <a:pt x="316" y="166"/>
                    </a:lnTo>
                    <a:lnTo>
                      <a:pt x="316" y="166"/>
                    </a:lnTo>
                    <a:lnTo>
                      <a:pt x="316" y="152"/>
                    </a:lnTo>
                    <a:lnTo>
                      <a:pt x="312" y="136"/>
                    </a:lnTo>
                    <a:lnTo>
                      <a:pt x="310" y="122"/>
                    </a:lnTo>
                    <a:lnTo>
                      <a:pt x="304" y="108"/>
                    </a:lnTo>
                    <a:lnTo>
                      <a:pt x="298" y="96"/>
                    </a:lnTo>
                    <a:lnTo>
                      <a:pt x="290" y="84"/>
                    </a:lnTo>
                    <a:lnTo>
                      <a:pt x="282" y="72"/>
                    </a:lnTo>
                    <a:lnTo>
                      <a:pt x="272" y="62"/>
                    </a:lnTo>
                    <a:lnTo>
                      <a:pt x="262" y="52"/>
                    </a:lnTo>
                    <a:lnTo>
                      <a:pt x="250" y="44"/>
                    </a:lnTo>
                    <a:lnTo>
                      <a:pt x="238" y="36"/>
                    </a:lnTo>
                    <a:lnTo>
                      <a:pt x="224" y="30"/>
                    </a:lnTo>
                    <a:lnTo>
                      <a:pt x="210" y="24"/>
                    </a:lnTo>
                    <a:lnTo>
                      <a:pt x="196" y="20"/>
                    </a:lnTo>
                    <a:lnTo>
                      <a:pt x="182" y="18"/>
                    </a:lnTo>
                    <a:lnTo>
                      <a:pt x="166" y="18"/>
                    </a:lnTo>
                    <a:lnTo>
                      <a:pt x="166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Freeform 10">
                <a:extLst>
                  <a:ext uri="{FF2B5EF4-FFF2-40B4-BE49-F238E27FC236}">
                    <a16:creationId xmlns:a16="http://schemas.microsoft.com/office/drawing/2014/main" id="{A427D381-D871-4AFF-B215-708CB3FD0D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433513" y="3517753"/>
                <a:ext cx="330200" cy="231775"/>
              </a:xfrm>
              <a:custGeom>
                <a:avLst/>
                <a:gdLst>
                  <a:gd name="T0" fmla="*/ 74 w 208"/>
                  <a:gd name="T1" fmla="*/ 146 h 146"/>
                  <a:gd name="T2" fmla="*/ 0 w 208"/>
                  <a:gd name="T3" fmla="*/ 72 h 146"/>
                  <a:gd name="T4" fmla="*/ 14 w 208"/>
                  <a:gd name="T5" fmla="*/ 58 h 146"/>
                  <a:gd name="T6" fmla="*/ 74 w 208"/>
                  <a:gd name="T7" fmla="*/ 120 h 146"/>
                  <a:gd name="T8" fmla="*/ 196 w 208"/>
                  <a:gd name="T9" fmla="*/ 0 h 146"/>
                  <a:gd name="T10" fmla="*/ 208 w 208"/>
                  <a:gd name="T11" fmla="*/ 12 h 146"/>
                  <a:gd name="T12" fmla="*/ 74 w 208"/>
                  <a:gd name="T13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146">
                    <a:moveTo>
                      <a:pt x="74" y="146"/>
                    </a:moveTo>
                    <a:lnTo>
                      <a:pt x="0" y="72"/>
                    </a:lnTo>
                    <a:lnTo>
                      <a:pt x="14" y="58"/>
                    </a:lnTo>
                    <a:lnTo>
                      <a:pt x="74" y="120"/>
                    </a:lnTo>
                    <a:lnTo>
                      <a:pt x="196" y="0"/>
                    </a:lnTo>
                    <a:lnTo>
                      <a:pt x="208" y="12"/>
                    </a:lnTo>
                    <a:lnTo>
                      <a:pt x="74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7">
              <a:extLst>
                <a:ext uri="{FF2B5EF4-FFF2-40B4-BE49-F238E27FC236}">
                  <a16:creationId xmlns:a16="http://schemas.microsoft.com/office/drawing/2014/main" id="{2A643E98-94EA-430A-8913-843377FF3436}"/>
                </a:ext>
              </a:extLst>
            </p:cNvPr>
            <p:cNvGrpSpPr/>
            <p:nvPr/>
          </p:nvGrpSpPr>
          <p:grpSpPr>
            <a:xfrm>
              <a:off x="2959535" y="2754671"/>
              <a:ext cx="89003" cy="89003"/>
              <a:chOff x="-1531938" y="3368528"/>
              <a:chExt cx="530225" cy="530225"/>
            </a:xfrm>
            <a:solidFill>
              <a:srgbClr val="FFFFFF"/>
            </a:solidFill>
          </p:grpSpPr>
          <p:sp>
            <p:nvSpPr>
              <p:cNvPr id="98" name="Freeform 9">
                <a:extLst>
                  <a:ext uri="{FF2B5EF4-FFF2-40B4-BE49-F238E27FC236}">
                    <a16:creationId xmlns:a16="http://schemas.microsoft.com/office/drawing/2014/main" id="{B18F3E3C-CF36-45E1-99E4-596E4DD37E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31938" y="3368528"/>
                <a:ext cx="530225" cy="530225"/>
              </a:xfrm>
              <a:custGeom>
                <a:avLst/>
                <a:gdLst>
                  <a:gd name="T0" fmla="*/ 150 w 334"/>
                  <a:gd name="T1" fmla="*/ 334 h 334"/>
                  <a:gd name="T2" fmla="*/ 102 w 334"/>
                  <a:gd name="T3" fmla="*/ 322 h 334"/>
                  <a:gd name="T4" fmla="*/ 60 w 334"/>
                  <a:gd name="T5" fmla="*/ 296 h 334"/>
                  <a:gd name="T6" fmla="*/ 28 w 334"/>
                  <a:gd name="T7" fmla="*/ 260 h 334"/>
                  <a:gd name="T8" fmla="*/ 6 w 334"/>
                  <a:gd name="T9" fmla="*/ 216 h 334"/>
                  <a:gd name="T10" fmla="*/ 0 w 334"/>
                  <a:gd name="T11" fmla="*/ 166 h 334"/>
                  <a:gd name="T12" fmla="*/ 2 w 334"/>
                  <a:gd name="T13" fmla="*/ 134 h 334"/>
                  <a:gd name="T14" fmla="*/ 20 w 334"/>
                  <a:gd name="T15" fmla="*/ 88 h 334"/>
                  <a:gd name="T16" fmla="*/ 48 w 334"/>
                  <a:gd name="T17" fmla="*/ 48 h 334"/>
                  <a:gd name="T18" fmla="*/ 86 w 334"/>
                  <a:gd name="T19" fmla="*/ 20 h 334"/>
                  <a:gd name="T20" fmla="*/ 132 w 334"/>
                  <a:gd name="T21" fmla="*/ 2 h 334"/>
                  <a:gd name="T22" fmla="*/ 166 w 334"/>
                  <a:gd name="T23" fmla="*/ 0 h 334"/>
                  <a:gd name="T24" fmla="*/ 216 w 334"/>
                  <a:gd name="T25" fmla="*/ 8 h 334"/>
                  <a:gd name="T26" fmla="*/ 260 w 334"/>
                  <a:gd name="T27" fmla="*/ 28 h 334"/>
                  <a:gd name="T28" fmla="*/ 296 w 334"/>
                  <a:gd name="T29" fmla="*/ 60 h 334"/>
                  <a:gd name="T30" fmla="*/ 320 w 334"/>
                  <a:gd name="T31" fmla="*/ 102 h 334"/>
                  <a:gd name="T32" fmla="*/ 332 w 334"/>
                  <a:gd name="T33" fmla="*/ 150 h 334"/>
                  <a:gd name="T34" fmla="*/ 332 w 334"/>
                  <a:gd name="T35" fmla="*/ 184 h 334"/>
                  <a:gd name="T36" fmla="*/ 320 w 334"/>
                  <a:gd name="T37" fmla="*/ 232 h 334"/>
                  <a:gd name="T38" fmla="*/ 296 w 334"/>
                  <a:gd name="T39" fmla="*/ 274 h 334"/>
                  <a:gd name="T40" fmla="*/ 260 w 334"/>
                  <a:gd name="T41" fmla="*/ 306 h 334"/>
                  <a:gd name="T42" fmla="*/ 216 w 334"/>
                  <a:gd name="T43" fmla="*/ 326 h 334"/>
                  <a:gd name="T44" fmla="*/ 166 w 334"/>
                  <a:gd name="T45" fmla="*/ 334 h 334"/>
                  <a:gd name="T46" fmla="*/ 166 w 334"/>
                  <a:gd name="T47" fmla="*/ 18 h 334"/>
                  <a:gd name="T48" fmla="*/ 122 w 334"/>
                  <a:gd name="T49" fmla="*/ 24 h 334"/>
                  <a:gd name="T50" fmla="*/ 82 w 334"/>
                  <a:gd name="T51" fmla="*/ 44 h 334"/>
                  <a:gd name="T52" fmla="*/ 52 w 334"/>
                  <a:gd name="T53" fmla="*/ 72 h 334"/>
                  <a:gd name="T54" fmla="*/ 28 w 334"/>
                  <a:gd name="T55" fmla="*/ 108 h 334"/>
                  <a:gd name="T56" fmla="*/ 18 w 334"/>
                  <a:gd name="T57" fmla="*/ 152 h 334"/>
                  <a:gd name="T58" fmla="*/ 18 w 334"/>
                  <a:gd name="T59" fmla="*/ 182 h 334"/>
                  <a:gd name="T60" fmla="*/ 28 w 334"/>
                  <a:gd name="T61" fmla="*/ 224 h 334"/>
                  <a:gd name="T62" fmla="*/ 52 w 334"/>
                  <a:gd name="T63" fmla="*/ 262 h 334"/>
                  <a:gd name="T64" fmla="*/ 82 w 334"/>
                  <a:gd name="T65" fmla="*/ 290 h 334"/>
                  <a:gd name="T66" fmla="*/ 122 w 334"/>
                  <a:gd name="T67" fmla="*/ 310 h 334"/>
                  <a:gd name="T68" fmla="*/ 166 w 334"/>
                  <a:gd name="T69" fmla="*/ 316 h 334"/>
                  <a:gd name="T70" fmla="*/ 196 w 334"/>
                  <a:gd name="T71" fmla="*/ 314 h 334"/>
                  <a:gd name="T72" fmla="*/ 238 w 334"/>
                  <a:gd name="T73" fmla="*/ 298 h 334"/>
                  <a:gd name="T74" fmla="*/ 272 w 334"/>
                  <a:gd name="T75" fmla="*/ 272 h 334"/>
                  <a:gd name="T76" fmla="*/ 298 w 334"/>
                  <a:gd name="T77" fmla="*/ 238 h 334"/>
                  <a:gd name="T78" fmla="*/ 312 w 334"/>
                  <a:gd name="T79" fmla="*/ 196 h 334"/>
                  <a:gd name="T80" fmla="*/ 316 w 334"/>
                  <a:gd name="T81" fmla="*/ 166 h 334"/>
                  <a:gd name="T82" fmla="*/ 310 w 334"/>
                  <a:gd name="T83" fmla="*/ 122 h 334"/>
                  <a:gd name="T84" fmla="*/ 290 w 334"/>
                  <a:gd name="T85" fmla="*/ 84 h 334"/>
                  <a:gd name="T86" fmla="*/ 262 w 334"/>
                  <a:gd name="T87" fmla="*/ 52 h 334"/>
                  <a:gd name="T88" fmla="*/ 224 w 334"/>
                  <a:gd name="T89" fmla="*/ 30 h 334"/>
                  <a:gd name="T90" fmla="*/ 182 w 334"/>
                  <a:gd name="T91" fmla="*/ 18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34" h="334">
                    <a:moveTo>
                      <a:pt x="166" y="334"/>
                    </a:moveTo>
                    <a:lnTo>
                      <a:pt x="166" y="334"/>
                    </a:lnTo>
                    <a:lnTo>
                      <a:pt x="150" y="334"/>
                    </a:lnTo>
                    <a:lnTo>
                      <a:pt x="132" y="330"/>
                    </a:lnTo>
                    <a:lnTo>
                      <a:pt x="116" y="326"/>
                    </a:lnTo>
                    <a:lnTo>
                      <a:pt x="102" y="322"/>
                    </a:lnTo>
                    <a:lnTo>
                      <a:pt x="86" y="314"/>
                    </a:lnTo>
                    <a:lnTo>
                      <a:pt x="72" y="306"/>
                    </a:lnTo>
                    <a:lnTo>
                      <a:pt x="60" y="296"/>
                    </a:lnTo>
                    <a:lnTo>
                      <a:pt x="48" y="286"/>
                    </a:lnTo>
                    <a:lnTo>
                      <a:pt x="38" y="274"/>
                    </a:lnTo>
                    <a:lnTo>
                      <a:pt x="28" y="260"/>
                    </a:lnTo>
                    <a:lnTo>
                      <a:pt x="20" y="246"/>
                    </a:lnTo>
                    <a:lnTo>
                      <a:pt x="12" y="232"/>
                    </a:lnTo>
                    <a:lnTo>
                      <a:pt x="6" y="216"/>
                    </a:lnTo>
                    <a:lnTo>
                      <a:pt x="2" y="200"/>
                    </a:lnTo>
                    <a:lnTo>
                      <a:pt x="0" y="184"/>
                    </a:lnTo>
                    <a:lnTo>
                      <a:pt x="0" y="166"/>
                    </a:lnTo>
                    <a:lnTo>
                      <a:pt x="0" y="166"/>
                    </a:lnTo>
                    <a:lnTo>
                      <a:pt x="0" y="150"/>
                    </a:lnTo>
                    <a:lnTo>
                      <a:pt x="2" y="134"/>
                    </a:lnTo>
                    <a:lnTo>
                      <a:pt x="6" y="118"/>
                    </a:lnTo>
                    <a:lnTo>
                      <a:pt x="12" y="102"/>
                    </a:lnTo>
                    <a:lnTo>
                      <a:pt x="20" y="88"/>
                    </a:lnTo>
                    <a:lnTo>
                      <a:pt x="28" y="74"/>
                    </a:lnTo>
                    <a:lnTo>
                      <a:pt x="38" y="60"/>
                    </a:lnTo>
                    <a:lnTo>
                      <a:pt x="48" y="48"/>
                    </a:lnTo>
                    <a:lnTo>
                      <a:pt x="60" y="38"/>
                    </a:lnTo>
                    <a:lnTo>
                      <a:pt x="72" y="28"/>
                    </a:lnTo>
                    <a:lnTo>
                      <a:pt x="86" y="20"/>
                    </a:lnTo>
                    <a:lnTo>
                      <a:pt x="102" y="12"/>
                    </a:lnTo>
                    <a:lnTo>
                      <a:pt x="116" y="8"/>
                    </a:lnTo>
                    <a:lnTo>
                      <a:pt x="132" y="2"/>
                    </a:lnTo>
                    <a:lnTo>
                      <a:pt x="150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84" y="0"/>
                    </a:lnTo>
                    <a:lnTo>
                      <a:pt x="200" y="2"/>
                    </a:lnTo>
                    <a:lnTo>
                      <a:pt x="216" y="8"/>
                    </a:lnTo>
                    <a:lnTo>
                      <a:pt x="232" y="12"/>
                    </a:lnTo>
                    <a:lnTo>
                      <a:pt x="246" y="20"/>
                    </a:lnTo>
                    <a:lnTo>
                      <a:pt x="260" y="28"/>
                    </a:lnTo>
                    <a:lnTo>
                      <a:pt x="272" y="38"/>
                    </a:lnTo>
                    <a:lnTo>
                      <a:pt x="284" y="48"/>
                    </a:lnTo>
                    <a:lnTo>
                      <a:pt x="296" y="60"/>
                    </a:lnTo>
                    <a:lnTo>
                      <a:pt x="306" y="74"/>
                    </a:lnTo>
                    <a:lnTo>
                      <a:pt x="314" y="88"/>
                    </a:lnTo>
                    <a:lnTo>
                      <a:pt x="320" y="102"/>
                    </a:lnTo>
                    <a:lnTo>
                      <a:pt x="326" y="118"/>
                    </a:lnTo>
                    <a:lnTo>
                      <a:pt x="330" y="134"/>
                    </a:lnTo>
                    <a:lnTo>
                      <a:pt x="332" y="150"/>
                    </a:lnTo>
                    <a:lnTo>
                      <a:pt x="334" y="166"/>
                    </a:lnTo>
                    <a:lnTo>
                      <a:pt x="334" y="166"/>
                    </a:lnTo>
                    <a:lnTo>
                      <a:pt x="332" y="184"/>
                    </a:lnTo>
                    <a:lnTo>
                      <a:pt x="330" y="200"/>
                    </a:lnTo>
                    <a:lnTo>
                      <a:pt x="326" y="216"/>
                    </a:lnTo>
                    <a:lnTo>
                      <a:pt x="320" y="232"/>
                    </a:lnTo>
                    <a:lnTo>
                      <a:pt x="314" y="246"/>
                    </a:lnTo>
                    <a:lnTo>
                      <a:pt x="306" y="260"/>
                    </a:lnTo>
                    <a:lnTo>
                      <a:pt x="296" y="274"/>
                    </a:lnTo>
                    <a:lnTo>
                      <a:pt x="284" y="286"/>
                    </a:lnTo>
                    <a:lnTo>
                      <a:pt x="272" y="296"/>
                    </a:lnTo>
                    <a:lnTo>
                      <a:pt x="260" y="306"/>
                    </a:lnTo>
                    <a:lnTo>
                      <a:pt x="246" y="314"/>
                    </a:lnTo>
                    <a:lnTo>
                      <a:pt x="232" y="322"/>
                    </a:lnTo>
                    <a:lnTo>
                      <a:pt x="216" y="326"/>
                    </a:lnTo>
                    <a:lnTo>
                      <a:pt x="200" y="330"/>
                    </a:lnTo>
                    <a:lnTo>
                      <a:pt x="184" y="334"/>
                    </a:lnTo>
                    <a:lnTo>
                      <a:pt x="166" y="334"/>
                    </a:lnTo>
                    <a:lnTo>
                      <a:pt x="166" y="334"/>
                    </a:lnTo>
                    <a:close/>
                    <a:moveTo>
                      <a:pt x="166" y="18"/>
                    </a:moveTo>
                    <a:lnTo>
                      <a:pt x="166" y="18"/>
                    </a:lnTo>
                    <a:lnTo>
                      <a:pt x="152" y="18"/>
                    </a:lnTo>
                    <a:lnTo>
                      <a:pt x="136" y="20"/>
                    </a:lnTo>
                    <a:lnTo>
                      <a:pt x="122" y="24"/>
                    </a:lnTo>
                    <a:lnTo>
                      <a:pt x="108" y="30"/>
                    </a:lnTo>
                    <a:lnTo>
                      <a:pt x="96" y="36"/>
                    </a:lnTo>
                    <a:lnTo>
                      <a:pt x="82" y="44"/>
                    </a:lnTo>
                    <a:lnTo>
                      <a:pt x="72" y="52"/>
                    </a:lnTo>
                    <a:lnTo>
                      <a:pt x="60" y="62"/>
                    </a:lnTo>
                    <a:lnTo>
                      <a:pt x="52" y="72"/>
                    </a:lnTo>
                    <a:lnTo>
                      <a:pt x="42" y="84"/>
                    </a:lnTo>
                    <a:lnTo>
                      <a:pt x="36" y="96"/>
                    </a:lnTo>
                    <a:lnTo>
                      <a:pt x="28" y="108"/>
                    </a:lnTo>
                    <a:lnTo>
                      <a:pt x="24" y="122"/>
                    </a:lnTo>
                    <a:lnTo>
                      <a:pt x="20" y="136"/>
                    </a:lnTo>
                    <a:lnTo>
                      <a:pt x="18" y="152"/>
                    </a:lnTo>
                    <a:lnTo>
                      <a:pt x="18" y="166"/>
                    </a:lnTo>
                    <a:lnTo>
                      <a:pt x="18" y="166"/>
                    </a:lnTo>
                    <a:lnTo>
                      <a:pt x="18" y="182"/>
                    </a:lnTo>
                    <a:lnTo>
                      <a:pt x="20" y="196"/>
                    </a:lnTo>
                    <a:lnTo>
                      <a:pt x="24" y="212"/>
                    </a:lnTo>
                    <a:lnTo>
                      <a:pt x="28" y="224"/>
                    </a:lnTo>
                    <a:lnTo>
                      <a:pt x="36" y="238"/>
                    </a:lnTo>
                    <a:lnTo>
                      <a:pt x="42" y="250"/>
                    </a:lnTo>
                    <a:lnTo>
                      <a:pt x="52" y="262"/>
                    </a:lnTo>
                    <a:lnTo>
                      <a:pt x="60" y="272"/>
                    </a:lnTo>
                    <a:lnTo>
                      <a:pt x="72" y="282"/>
                    </a:lnTo>
                    <a:lnTo>
                      <a:pt x="82" y="290"/>
                    </a:lnTo>
                    <a:lnTo>
                      <a:pt x="96" y="298"/>
                    </a:lnTo>
                    <a:lnTo>
                      <a:pt x="108" y="304"/>
                    </a:lnTo>
                    <a:lnTo>
                      <a:pt x="122" y="310"/>
                    </a:lnTo>
                    <a:lnTo>
                      <a:pt x="136" y="314"/>
                    </a:lnTo>
                    <a:lnTo>
                      <a:pt x="152" y="316"/>
                    </a:lnTo>
                    <a:lnTo>
                      <a:pt x="166" y="316"/>
                    </a:lnTo>
                    <a:lnTo>
                      <a:pt x="166" y="316"/>
                    </a:lnTo>
                    <a:lnTo>
                      <a:pt x="182" y="316"/>
                    </a:lnTo>
                    <a:lnTo>
                      <a:pt x="196" y="314"/>
                    </a:lnTo>
                    <a:lnTo>
                      <a:pt x="210" y="310"/>
                    </a:lnTo>
                    <a:lnTo>
                      <a:pt x="224" y="304"/>
                    </a:lnTo>
                    <a:lnTo>
                      <a:pt x="238" y="298"/>
                    </a:lnTo>
                    <a:lnTo>
                      <a:pt x="250" y="290"/>
                    </a:lnTo>
                    <a:lnTo>
                      <a:pt x="262" y="282"/>
                    </a:lnTo>
                    <a:lnTo>
                      <a:pt x="272" y="272"/>
                    </a:lnTo>
                    <a:lnTo>
                      <a:pt x="282" y="262"/>
                    </a:lnTo>
                    <a:lnTo>
                      <a:pt x="290" y="250"/>
                    </a:lnTo>
                    <a:lnTo>
                      <a:pt x="298" y="238"/>
                    </a:lnTo>
                    <a:lnTo>
                      <a:pt x="304" y="224"/>
                    </a:lnTo>
                    <a:lnTo>
                      <a:pt x="310" y="212"/>
                    </a:lnTo>
                    <a:lnTo>
                      <a:pt x="312" y="196"/>
                    </a:lnTo>
                    <a:lnTo>
                      <a:pt x="316" y="182"/>
                    </a:lnTo>
                    <a:lnTo>
                      <a:pt x="316" y="166"/>
                    </a:lnTo>
                    <a:lnTo>
                      <a:pt x="316" y="166"/>
                    </a:lnTo>
                    <a:lnTo>
                      <a:pt x="316" y="152"/>
                    </a:lnTo>
                    <a:lnTo>
                      <a:pt x="312" y="136"/>
                    </a:lnTo>
                    <a:lnTo>
                      <a:pt x="310" y="122"/>
                    </a:lnTo>
                    <a:lnTo>
                      <a:pt x="304" y="108"/>
                    </a:lnTo>
                    <a:lnTo>
                      <a:pt x="298" y="96"/>
                    </a:lnTo>
                    <a:lnTo>
                      <a:pt x="290" y="84"/>
                    </a:lnTo>
                    <a:lnTo>
                      <a:pt x="282" y="72"/>
                    </a:lnTo>
                    <a:lnTo>
                      <a:pt x="272" y="62"/>
                    </a:lnTo>
                    <a:lnTo>
                      <a:pt x="262" y="52"/>
                    </a:lnTo>
                    <a:lnTo>
                      <a:pt x="250" y="44"/>
                    </a:lnTo>
                    <a:lnTo>
                      <a:pt x="238" y="36"/>
                    </a:lnTo>
                    <a:lnTo>
                      <a:pt x="224" y="30"/>
                    </a:lnTo>
                    <a:lnTo>
                      <a:pt x="210" y="24"/>
                    </a:lnTo>
                    <a:lnTo>
                      <a:pt x="196" y="20"/>
                    </a:lnTo>
                    <a:lnTo>
                      <a:pt x="182" y="18"/>
                    </a:lnTo>
                    <a:lnTo>
                      <a:pt x="166" y="18"/>
                    </a:lnTo>
                    <a:lnTo>
                      <a:pt x="166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Freeform 10">
                <a:extLst>
                  <a:ext uri="{FF2B5EF4-FFF2-40B4-BE49-F238E27FC236}">
                    <a16:creationId xmlns:a16="http://schemas.microsoft.com/office/drawing/2014/main" id="{DC2F03A8-4FEF-44CC-9516-98844DE92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433513" y="3517753"/>
                <a:ext cx="330200" cy="231775"/>
              </a:xfrm>
              <a:custGeom>
                <a:avLst/>
                <a:gdLst>
                  <a:gd name="T0" fmla="*/ 74 w 208"/>
                  <a:gd name="T1" fmla="*/ 146 h 146"/>
                  <a:gd name="T2" fmla="*/ 0 w 208"/>
                  <a:gd name="T3" fmla="*/ 72 h 146"/>
                  <a:gd name="T4" fmla="*/ 14 w 208"/>
                  <a:gd name="T5" fmla="*/ 58 h 146"/>
                  <a:gd name="T6" fmla="*/ 74 w 208"/>
                  <a:gd name="T7" fmla="*/ 120 h 146"/>
                  <a:gd name="T8" fmla="*/ 196 w 208"/>
                  <a:gd name="T9" fmla="*/ 0 h 146"/>
                  <a:gd name="T10" fmla="*/ 208 w 208"/>
                  <a:gd name="T11" fmla="*/ 12 h 146"/>
                  <a:gd name="T12" fmla="*/ 74 w 208"/>
                  <a:gd name="T13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8" h="146">
                    <a:moveTo>
                      <a:pt x="74" y="146"/>
                    </a:moveTo>
                    <a:lnTo>
                      <a:pt x="0" y="72"/>
                    </a:lnTo>
                    <a:lnTo>
                      <a:pt x="14" y="58"/>
                    </a:lnTo>
                    <a:lnTo>
                      <a:pt x="74" y="120"/>
                    </a:lnTo>
                    <a:lnTo>
                      <a:pt x="196" y="0"/>
                    </a:lnTo>
                    <a:lnTo>
                      <a:pt x="208" y="12"/>
                    </a:lnTo>
                    <a:lnTo>
                      <a:pt x="74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6" name="Group 90">
              <a:extLst>
                <a:ext uri="{FF2B5EF4-FFF2-40B4-BE49-F238E27FC236}">
                  <a16:creationId xmlns:a16="http://schemas.microsoft.com/office/drawing/2014/main" id="{AB363275-C1E9-4F53-9D7A-6A18A15DF0DC}"/>
                </a:ext>
              </a:extLst>
            </p:cNvPr>
            <p:cNvGrpSpPr/>
            <p:nvPr/>
          </p:nvGrpSpPr>
          <p:grpSpPr>
            <a:xfrm>
              <a:off x="2959808" y="2631765"/>
              <a:ext cx="88456" cy="89003"/>
              <a:chOff x="3897819" y="2501724"/>
              <a:chExt cx="514350" cy="517525"/>
            </a:xfrm>
            <a:solidFill>
              <a:schemeClr val="bg2"/>
            </a:solidFill>
          </p:grpSpPr>
          <p:sp>
            <p:nvSpPr>
              <p:cNvPr id="95" name="Freeform 10">
                <a:extLst>
                  <a:ext uri="{FF2B5EF4-FFF2-40B4-BE49-F238E27FC236}">
                    <a16:creationId xmlns:a16="http://schemas.microsoft.com/office/drawing/2014/main" id="{F40523A0-D5BC-4353-A7F6-3E525461C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916" y="2650408"/>
                <a:ext cx="220157" cy="220157"/>
              </a:xfrm>
              <a:custGeom>
                <a:avLst/>
                <a:gdLst>
                  <a:gd name="T0" fmla="*/ 74 w 86"/>
                  <a:gd name="T1" fmla="*/ 86 h 86"/>
                  <a:gd name="T2" fmla="*/ 0 w 86"/>
                  <a:gd name="T3" fmla="*/ 12 h 86"/>
                  <a:gd name="T4" fmla="*/ 12 w 86"/>
                  <a:gd name="T5" fmla="*/ 0 h 86"/>
                  <a:gd name="T6" fmla="*/ 86 w 86"/>
                  <a:gd name="T7" fmla="*/ 74 h 86"/>
                  <a:gd name="T8" fmla="*/ 74 w 8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86">
                    <a:moveTo>
                      <a:pt x="74" y="86"/>
                    </a:moveTo>
                    <a:lnTo>
                      <a:pt x="0" y="12"/>
                    </a:lnTo>
                    <a:lnTo>
                      <a:pt x="12" y="0"/>
                    </a:lnTo>
                    <a:lnTo>
                      <a:pt x="86" y="74"/>
                    </a:lnTo>
                    <a:lnTo>
                      <a:pt x="74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Freeform 11">
                <a:extLst>
                  <a:ext uri="{FF2B5EF4-FFF2-40B4-BE49-F238E27FC236}">
                    <a16:creationId xmlns:a16="http://schemas.microsoft.com/office/drawing/2014/main" id="{74E47197-B4D1-460E-87B4-1270446835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916" y="2650408"/>
                <a:ext cx="220157" cy="220157"/>
              </a:xfrm>
              <a:custGeom>
                <a:avLst/>
                <a:gdLst>
                  <a:gd name="T0" fmla="*/ 12 w 86"/>
                  <a:gd name="T1" fmla="*/ 86 h 86"/>
                  <a:gd name="T2" fmla="*/ 0 w 86"/>
                  <a:gd name="T3" fmla="*/ 74 h 86"/>
                  <a:gd name="T4" fmla="*/ 74 w 86"/>
                  <a:gd name="T5" fmla="*/ 0 h 86"/>
                  <a:gd name="T6" fmla="*/ 86 w 86"/>
                  <a:gd name="T7" fmla="*/ 12 h 86"/>
                  <a:gd name="T8" fmla="*/ 12 w 8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86">
                    <a:moveTo>
                      <a:pt x="12" y="86"/>
                    </a:moveTo>
                    <a:lnTo>
                      <a:pt x="0" y="74"/>
                    </a:lnTo>
                    <a:lnTo>
                      <a:pt x="74" y="0"/>
                    </a:lnTo>
                    <a:lnTo>
                      <a:pt x="86" y="12"/>
                    </a:lnTo>
                    <a:lnTo>
                      <a:pt x="12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Freeform 97">
                <a:extLst>
                  <a:ext uri="{FF2B5EF4-FFF2-40B4-BE49-F238E27FC236}">
                    <a16:creationId xmlns:a16="http://schemas.microsoft.com/office/drawing/2014/main" id="{CE0EBFEC-545A-4C09-B1C3-6D31782C89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7819" y="2501724"/>
                <a:ext cx="514350" cy="517525"/>
              </a:xfrm>
              <a:custGeom>
                <a:avLst/>
                <a:gdLst>
                  <a:gd name="T0" fmla="*/ 146 w 324"/>
                  <a:gd name="T1" fmla="*/ 324 h 326"/>
                  <a:gd name="T2" fmla="*/ 98 w 324"/>
                  <a:gd name="T3" fmla="*/ 312 h 326"/>
                  <a:gd name="T4" fmla="*/ 58 w 324"/>
                  <a:gd name="T5" fmla="*/ 288 h 326"/>
                  <a:gd name="T6" fmla="*/ 28 w 324"/>
                  <a:gd name="T7" fmla="*/ 254 h 326"/>
                  <a:gd name="T8" fmla="*/ 6 w 324"/>
                  <a:gd name="T9" fmla="*/ 210 h 326"/>
                  <a:gd name="T10" fmla="*/ 0 w 324"/>
                  <a:gd name="T11" fmla="*/ 162 h 326"/>
                  <a:gd name="T12" fmla="*/ 2 w 324"/>
                  <a:gd name="T13" fmla="*/ 130 h 326"/>
                  <a:gd name="T14" fmla="*/ 20 w 324"/>
                  <a:gd name="T15" fmla="*/ 86 h 326"/>
                  <a:gd name="T16" fmla="*/ 48 w 324"/>
                  <a:gd name="T17" fmla="*/ 48 h 326"/>
                  <a:gd name="T18" fmla="*/ 84 w 324"/>
                  <a:gd name="T19" fmla="*/ 20 h 326"/>
                  <a:gd name="T20" fmla="*/ 130 w 324"/>
                  <a:gd name="T21" fmla="*/ 4 h 326"/>
                  <a:gd name="T22" fmla="*/ 162 w 324"/>
                  <a:gd name="T23" fmla="*/ 0 h 326"/>
                  <a:gd name="T24" fmla="*/ 210 w 324"/>
                  <a:gd name="T25" fmla="*/ 8 h 326"/>
                  <a:gd name="T26" fmla="*/ 252 w 324"/>
                  <a:gd name="T27" fmla="*/ 28 h 326"/>
                  <a:gd name="T28" fmla="*/ 288 w 324"/>
                  <a:gd name="T29" fmla="*/ 60 h 326"/>
                  <a:gd name="T30" fmla="*/ 312 w 324"/>
                  <a:gd name="T31" fmla="*/ 100 h 326"/>
                  <a:gd name="T32" fmla="*/ 324 w 324"/>
                  <a:gd name="T33" fmla="*/ 146 h 326"/>
                  <a:gd name="T34" fmla="*/ 324 w 324"/>
                  <a:gd name="T35" fmla="*/ 180 h 326"/>
                  <a:gd name="T36" fmla="*/ 312 w 324"/>
                  <a:gd name="T37" fmla="*/ 226 h 326"/>
                  <a:gd name="T38" fmla="*/ 288 w 324"/>
                  <a:gd name="T39" fmla="*/ 266 h 326"/>
                  <a:gd name="T40" fmla="*/ 252 w 324"/>
                  <a:gd name="T41" fmla="*/ 298 h 326"/>
                  <a:gd name="T42" fmla="*/ 210 w 324"/>
                  <a:gd name="T43" fmla="*/ 318 h 326"/>
                  <a:gd name="T44" fmla="*/ 162 w 324"/>
                  <a:gd name="T45" fmla="*/ 326 h 326"/>
                  <a:gd name="T46" fmla="*/ 162 w 324"/>
                  <a:gd name="T47" fmla="*/ 18 h 326"/>
                  <a:gd name="T48" fmla="*/ 120 w 324"/>
                  <a:gd name="T49" fmla="*/ 24 h 326"/>
                  <a:gd name="T50" fmla="*/ 82 w 324"/>
                  <a:gd name="T51" fmla="*/ 42 h 326"/>
                  <a:gd name="T52" fmla="*/ 50 w 324"/>
                  <a:gd name="T53" fmla="*/ 70 h 326"/>
                  <a:gd name="T54" fmla="*/ 28 w 324"/>
                  <a:gd name="T55" fmla="*/ 106 h 326"/>
                  <a:gd name="T56" fmla="*/ 18 w 324"/>
                  <a:gd name="T57" fmla="*/ 148 h 326"/>
                  <a:gd name="T58" fmla="*/ 18 w 324"/>
                  <a:gd name="T59" fmla="*/ 178 h 326"/>
                  <a:gd name="T60" fmla="*/ 28 w 324"/>
                  <a:gd name="T61" fmla="*/ 218 h 326"/>
                  <a:gd name="T62" fmla="*/ 50 w 324"/>
                  <a:gd name="T63" fmla="*/ 254 h 326"/>
                  <a:gd name="T64" fmla="*/ 82 w 324"/>
                  <a:gd name="T65" fmla="*/ 282 h 326"/>
                  <a:gd name="T66" fmla="*/ 120 w 324"/>
                  <a:gd name="T67" fmla="*/ 300 h 326"/>
                  <a:gd name="T68" fmla="*/ 162 w 324"/>
                  <a:gd name="T69" fmla="*/ 308 h 326"/>
                  <a:gd name="T70" fmla="*/ 192 w 324"/>
                  <a:gd name="T71" fmla="*/ 304 h 326"/>
                  <a:gd name="T72" fmla="*/ 230 w 324"/>
                  <a:gd name="T73" fmla="*/ 290 h 326"/>
                  <a:gd name="T74" fmla="*/ 264 w 324"/>
                  <a:gd name="T75" fmla="*/ 264 h 326"/>
                  <a:gd name="T76" fmla="*/ 290 w 324"/>
                  <a:gd name="T77" fmla="*/ 232 h 326"/>
                  <a:gd name="T78" fmla="*/ 304 w 324"/>
                  <a:gd name="T79" fmla="*/ 192 h 326"/>
                  <a:gd name="T80" fmla="*/ 306 w 324"/>
                  <a:gd name="T81" fmla="*/ 162 h 326"/>
                  <a:gd name="T82" fmla="*/ 300 w 324"/>
                  <a:gd name="T83" fmla="*/ 120 h 326"/>
                  <a:gd name="T84" fmla="*/ 282 w 324"/>
                  <a:gd name="T85" fmla="*/ 82 h 326"/>
                  <a:gd name="T86" fmla="*/ 254 w 324"/>
                  <a:gd name="T87" fmla="*/ 50 h 326"/>
                  <a:gd name="T88" fmla="*/ 218 w 324"/>
                  <a:gd name="T89" fmla="*/ 30 h 326"/>
                  <a:gd name="T90" fmla="*/ 176 w 324"/>
                  <a:gd name="T91" fmla="*/ 1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4" h="326">
                    <a:moveTo>
                      <a:pt x="162" y="326"/>
                    </a:moveTo>
                    <a:lnTo>
                      <a:pt x="162" y="326"/>
                    </a:lnTo>
                    <a:lnTo>
                      <a:pt x="146" y="324"/>
                    </a:lnTo>
                    <a:lnTo>
                      <a:pt x="130" y="322"/>
                    </a:lnTo>
                    <a:lnTo>
                      <a:pt x="114" y="318"/>
                    </a:lnTo>
                    <a:lnTo>
                      <a:pt x="98" y="312"/>
                    </a:lnTo>
                    <a:lnTo>
                      <a:pt x="84" y="306"/>
                    </a:lnTo>
                    <a:lnTo>
                      <a:pt x="72" y="298"/>
                    </a:lnTo>
                    <a:lnTo>
                      <a:pt x="58" y="288"/>
                    </a:lnTo>
                    <a:lnTo>
                      <a:pt x="48" y="278"/>
                    </a:lnTo>
                    <a:lnTo>
                      <a:pt x="36" y="266"/>
                    </a:lnTo>
                    <a:lnTo>
                      <a:pt x="28" y="254"/>
                    </a:lnTo>
                    <a:lnTo>
                      <a:pt x="20" y="240"/>
                    </a:lnTo>
                    <a:lnTo>
                      <a:pt x="12" y="226"/>
                    </a:lnTo>
                    <a:lnTo>
                      <a:pt x="6" y="210"/>
                    </a:lnTo>
                    <a:lnTo>
                      <a:pt x="2" y="196"/>
                    </a:lnTo>
                    <a:lnTo>
                      <a:pt x="0" y="180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46"/>
                    </a:lnTo>
                    <a:lnTo>
                      <a:pt x="2" y="130"/>
                    </a:lnTo>
                    <a:lnTo>
                      <a:pt x="6" y="114"/>
                    </a:lnTo>
                    <a:lnTo>
                      <a:pt x="12" y="100"/>
                    </a:lnTo>
                    <a:lnTo>
                      <a:pt x="20" y="86"/>
                    </a:lnTo>
                    <a:lnTo>
                      <a:pt x="28" y="72"/>
                    </a:lnTo>
                    <a:lnTo>
                      <a:pt x="36" y="60"/>
                    </a:lnTo>
                    <a:lnTo>
                      <a:pt x="48" y="48"/>
                    </a:lnTo>
                    <a:lnTo>
                      <a:pt x="58" y="38"/>
                    </a:lnTo>
                    <a:lnTo>
                      <a:pt x="72" y="28"/>
                    </a:lnTo>
                    <a:lnTo>
                      <a:pt x="84" y="20"/>
                    </a:lnTo>
                    <a:lnTo>
                      <a:pt x="98" y="12"/>
                    </a:lnTo>
                    <a:lnTo>
                      <a:pt x="114" y="8"/>
                    </a:lnTo>
                    <a:lnTo>
                      <a:pt x="130" y="4"/>
                    </a:lnTo>
                    <a:lnTo>
                      <a:pt x="146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78" y="0"/>
                    </a:lnTo>
                    <a:lnTo>
                      <a:pt x="194" y="4"/>
                    </a:lnTo>
                    <a:lnTo>
                      <a:pt x="210" y="8"/>
                    </a:lnTo>
                    <a:lnTo>
                      <a:pt x="226" y="12"/>
                    </a:lnTo>
                    <a:lnTo>
                      <a:pt x="240" y="20"/>
                    </a:lnTo>
                    <a:lnTo>
                      <a:pt x="252" y="28"/>
                    </a:lnTo>
                    <a:lnTo>
                      <a:pt x="266" y="38"/>
                    </a:lnTo>
                    <a:lnTo>
                      <a:pt x="276" y="48"/>
                    </a:lnTo>
                    <a:lnTo>
                      <a:pt x="288" y="60"/>
                    </a:lnTo>
                    <a:lnTo>
                      <a:pt x="296" y="72"/>
                    </a:lnTo>
                    <a:lnTo>
                      <a:pt x="304" y="86"/>
                    </a:lnTo>
                    <a:lnTo>
                      <a:pt x="312" y="100"/>
                    </a:lnTo>
                    <a:lnTo>
                      <a:pt x="318" y="114"/>
                    </a:lnTo>
                    <a:lnTo>
                      <a:pt x="322" y="130"/>
                    </a:lnTo>
                    <a:lnTo>
                      <a:pt x="324" y="146"/>
                    </a:lnTo>
                    <a:lnTo>
                      <a:pt x="324" y="162"/>
                    </a:lnTo>
                    <a:lnTo>
                      <a:pt x="324" y="162"/>
                    </a:lnTo>
                    <a:lnTo>
                      <a:pt x="324" y="180"/>
                    </a:lnTo>
                    <a:lnTo>
                      <a:pt x="322" y="196"/>
                    </a:lnTo>
                    <a:lnTo>
                      <a:pt x="318" y="210"/>
                    </a:lnTo>
                    <a:lnTo>
                      <a:pt x="312" y="226"/>
                    </a:lnTo>
                    <a:lnTo>
                      <a:pt x="304" y="240"/>
                    </a:lnTo>
                    <a:lnTo>
                      <a:pt x="296" y="254"/>
                    </a:lnTo>
                    <a:lnTo>
                      <a:pt x="288" y="266"/>
                    </a:lnTo>
                    <a:lnTo>
                      <a:pt x="276" y="278"/>
                    </a:lnTo>
                    <a:lnTo>
                      <a:pt x="266" y="288"/>
                    </a:lnTo>
                    <a:lnTo>
                      <a:pt x="252" y="298"/>
                    </a:lnTo>
                    <a:lnTo>
                      <a:pt x="240" y="306"/>
                    </a:lnTo>
                    <a:lnTo>
                      <a:pt x="226" y="312"/>
                    </a:lnTo>
                    <a:lnTo>
                      <a:pt x="210" y="318"/>
                    </a:lnTo>
                    <a:lnTo>
                      <a:pt x="194" y="322"/>
                    </a:lnTo>
                    <a:lnTo>
                      <a:pt x="178" y="324"/>
                    </a:lnTo>
                    <a:lnTo>
                      <a:pt x="162" y="326"/>
                    </a:lnTo>
                    <a:lnTo>
                      <a:pt x="162" y="326"/>
                    </a:lnTo>
                    <a:close/>
                    <a:moveTo>
                      <a:pt x="162" y="18"/>
                    </a:moveTo>
                    <a:lnTo>
                      <a:pt x="162" y="18"/>
                    </a:lnTo>
                    <a:lnTo>
                      <a:pt x="148" y="18"/>
                    </a:lnTo>
                    <a:lnTo>
                      <a:pt x="132" y="20"/>
                    </a:lnTo>
                    <a:lnTo>
                      <a:pt x="120" y="24"/>
                    </a:lnTo>
                    <a:lnTo>
                      <a:pt x="106" y="30"/>
                    </a:lnTo>
                    <a:lnTo>
                      <a:pt x="94" y="36"/>
                    </a:lnTo>
                    <a:lnTo>
                      <a:pt x="82" y="42"/>
                    </a:lnTo>
                    <a:lnTo>
                      <a:pt x="70" y="50"/>
                    </a:lnTo>
                    <a:lnTo>
                      <a:pt x="60" y="60"/>
                    </a:lnTo>
                    <a:lnTo>
                      <a:pt x="50" y="70"/>
                    </a:lnTo>
                    <a:lnTo>
                      <a:pt x="42" y="82"/>
                    </a:lnTo>
                    <a:lnTo>
                      <a:pt x="34" y="94"/>
                    </a:lnTo>
                    <a:lnTo>
                      <a:pt x="28" y="106"/>
                    </a:lnTo>
                    <a:lnTo>
                      <a:pt x="24" y="120"/>
                    </a:lnTo>
                    <a:lnTo>
                      <a:pt x="20" y="134"/>
                    </a:lnTo>
                    <a:lnTo>
                      <a:pt x="18" y="148"/>
                    </a:lnTo>
                    <a:lnTo>
                      <a:pt x="18" y="162"/>
                    </a:lnTo>
                    <a:lnTo>
                      <a:pt x="18" y="162"/>
                    </a:lnTo>
                    <a:lnTo>
                      <a:pt x="18" y="178"/>
                    </a:lnTo>
                    <a:lnTo>
                      <a:pt x="20" y="192"/>
                    </a:lnTo>
                    <a:lnTo>
                      <a:pt x="24" y="206"/>
                    </a:lnTo>
                    <a:lnTo>
                      <a:pt x="28" y="218"/>
                    </a:lnTo>
                    <a:lnTo>
                      <a:pt x="34" y="232"/>
                    </a:lnTo>
                    <a:lnTo>
                      <a:pt x="42" y="244"/>
                    </a:lnTo>
                    <a:lnTo>
                      <a:pt x="50" y="254"/>
                    </a:lnTo>
                    <a:lnTo>
                      <a:pt x="60" y="264"/>
                    </a:lnTo>
                    <a:lnTo>
                      <a:pt x="70" y="274"/>
                    </a:lnTo>
                    <a:lnTo>
                      <a:pt x="82" y="282"/>
                    </a:lnTo>
                    <a:lnTo>
                      <a:pt x="94" y="290"/>
                    </a:lnTo>
                    <a:lnTo>
                      <a:pt x="106" y="296"/>
                    </a:lnTo>
                    <a:lnTo>
                      <a:pt x="120" y="300"/>
                    </a:lnTo>
                    <a:lnTo>
                      <a:pt x="132" y="304"/>
                    </a:lnTo>
                    <a:lnTo>
                      <a:pt x="148" y="306"/>
                    </a:lnTo>
                    <a:lnTo>
                      <a:pt x="162" y="308"/>
                    </a:lnTo>
                    <a:lnTo>
                      <a:pt x="162" y="308"/>
                    </a:lnTo>
                    <a:lnTo>
                      <a:pt x="176" y="306"/>
                    </a:lnTo>
                    <a:lnTo>
                      <a:pt x="192" y="304"/>
                    </a:lnTo>
                    <a:lnTo>
                      <a:pt x="204" y="300"/>
                    </a:lnTo>
                    <a:lnTo>
                      <a:pt x="218" y="296"/>
                    </a:lnTo>
                    <a:lnTo>
                      <a:pt x="230" y="290"/>
                    </a:lnTo>
                    <a:lnTo>
                      <a:pt x="242" y="282"/>
                    </a:lnTo>
                    <a:lnTo>
                      <a:pt x="254" y="274"/>
                    </a:lnTo>
                    <a:lnTo>
                      <a:pt x="264" y="264"/>
                    </a:lnTo>
                    <a:lnTo>
                      <a:pt x="274" y="254"/>
                    </a:lnTo>
                    <a:lnTo>
                      <a:pt x="282" y="244"/>
                    </a:lnTo>
                    <a:lnTo>
                      <a:pt x="290" y="232"/>
                    </a:lnTo>
                    <a:lnTo>
                      <a:pt x="296" y="218"/>
                    </a:lnTo>
                    <a:lnTo>
                      <a:pt x="300" y="206"/>
                    </a:lnTo>
                    <a:lnTo>
                      <a:pt x="304" y="192"/>
                    </a:lnTo>
                    <a:lnTo>
                      <a:pt x="306" y="178"/>
                    </a:lnTo>
                    <a:lnTo>
                      <a:pt x="306" y="162"/>
                    </a:lnTo>
                    <a:lnTo>
                      <a:pt x="306" y="162"/>
                    </a:lnTo>
                    <a:lnTo>
                      <a:pt x="306" y="148"/>
                    </a:lnTo>
                    <a:lnTo>
                      <a:pt x="304" y="134"/>
                    </a:lnTo>
                    <a:lnTo>
                      <a:pt x="300" y="120"/>
                    </a:lnTo>
                    <a:lnTo>
                      <a:pt x="296" y="106"/>
                    </a:lnTo>
                    <a:lnTo>
                      <a:pt x="290" y="94"/>
                    </a:lnTo>
                    <a:lnTo>
                      <a:pt x="282" y="82"/>
                    </a:lnTo>
                    <a:lnTo>
                      <a:pt x="274" y="70"/>
                    </a:lnTo>
                    <a:lnTo>
                      <a:pt x="264" y="60"/>
                    </a:lnTo>
                    <a:lnTo>
                      <a:pt x="254" y="50"/>
                    </a:lnTo>
                    <a:lnTo>
                      <a:pt x="242" y="42"/>
                    </a:lnTo>
                    <a:lnTo>
                      <a:pt x="230" y="36"/>
                    </a:lnTo>
                    <a:lnTo>
                      <a:pt x="218" y="30"/>
                    </a:lnTo>
                    <a:lnTo>
                      <a:pt x="204" y="24"/>
                    </a:lnTo>
                    <a:lnTo>
                      <a:pt x="192" y="20"/>
                    </a:lnTo>
                    <a:lnTo>
                      <a:pt x="176" y="18"/>
                    </a:lnTo>
                    <a:lnTo>
                      <a:pt x="162" y="18"/>
                    </a:lnTo>
                    <a:lnTo>
                      <a:pt x="162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7" name="Group 94">
              <a:extLst>
                <a:ext uri="{FF2B5EF4-FFF2-40B4-BE49-F238E27FC236}">
                  <a16:creationId xmlns:a16="http://schemas.microsoft.com/office/drawing/2014/main" id="{044259C2-1876-4476-90C1-6879DDDC729A}"/>
                </a:ext>
              </a:extLst>
            </p:cNvPr>
            <p:cNvGrpSpPr/>
            <p:nvPr/>
          </p:nvGrpSpPr>
          <p:grpSpPr>
            <a:xfrm>
              <a:off x="2959808" y="2877577"/>
              <a:ext cx="88456" cy="89003"/>
              <a:chOff x="3897819" y="2501724"/>
              <a:chExt cx="514350" cy="517525"/>
            </a:xfrm>
            <a:solidFill>
              <a:srgbClr val="FFFFFF"/>
            </a:solidFill>
          </p:grpSpPr>
          <p:sp>
            <p:nvSpPr>
              <p:cNvPr id="92" name="Freeform 10">
                <a:extLst>
                  <a:ext uri="{FF2B5EF4-FFF2-40B4-BE49-F238E27FC236}">
                    <a16:creationId xmlns:a16="http://schemas.microsoft.com/office/drawing/2014/main" id="{C2462E49-C15C-4A10-988A-3F068C6CCB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916" y="2650408"/>
                <a:ext cx="220157" cy="220157"/>
              </a:xfrm>
              <a:custGeom>
                <a:avLst/>
                <a:gdLst>
                  <a:gd name="T0" fmla="*/ 74 w 86"/>
                  <a:gd name="T1" fmla="*/ 86 h 86"/>
                  <a:gd name="T2" fmla="*/ 0 w 86"/>
                  <a:gd name="T3" fmla="*/ 12 h 86"/>
                  <a:gd name="T4" fmla="*/ 12 w 86"/>
                  <a:gd name="T5" fmla="*/ 0 h 86"/>
                  <a:gd name="T6" fmla="*/ 86 w 86"/>
                  <a:gd name="T7" fmla="*/ 74 h 86"/>
                  <a:gd name="T8" fmla="*/ 74 w 8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86">
                    <a:moveTo>
                      <a:pt x="74" y="86"/>
                    </a:moveTo>
                    <a:lnTo>
                      <a:pt x="0" y="12"/>
                    </a:lnTo>
                    <a:lnTo>
                      <a:pt x="12" y="0"/>
                    </a:lnTo>
                    <a:lnTo>
                      <a:pt x="86" y="74"/>
                    </a:lnTo>
                    <a:lnTo>
                      <a:pt x="74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Freeform 11">
                <a:extLst>
                  <a:ext uri="{FF2B5EF4-FFF2-40B4-BE49-F238E27FC236}">
                    <a16:creationId xmlns:a16="http://schemas.microsoft.com/office/drawing/2014/main" id="{79D8C035-5F2F-4BDD-A5A4-DB9158AF5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916" y="2650408"/>
                <a:ext cx="220157" cy="220157"/>
              </a:xfrm>
              <a:custGeom>
                <a:avLst/>
                <a:gdLst>
                  <a:gd name="T0" fmla="*/ 12 w 86"/>
                  <a:gd name="T1" fmla="*/ 86 h 86"/>
                  <a:gd name="T2" fmla="*/ 0 w 86"/>
                  <a:gd name="T3" fmla="*/ 74 h 86"/>
                  <a:gd name="T4" fmla="*/ 74 w 86"/>
                  <a:gd name="T5" fmla="*/ 0 h 86"/>
                  <a:gd name="T6" fmla="*/ 86 w 86"/>
                  <a:gd name="T7" fmla="*/ 12 h 86"/>
                  <a:gd name="T8" fmla="*/ 12 w 8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86">
                    <a:moveTo>
                      <a:pt x="12" y="86"/>
                    </a:moveTo>
                    <a:lnTo>
                      <a:pt x="0" y="74"/>
                    </a:lnTo>
                    <a:lnTo>
                      <a:pt x="74" y="0"/>
                    </a:lnTo>
                    <a:lnTo>
                      <a:pt x="86" y="12"/>
                    </a:lnTo>
                    <a:lnTo>
                      <a:pt x="12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Freeform 97">
                <a:extLst>
                  <a:ext uri="{FF2B5EF4-FFF2-40B4-BE49-F238E27FC236}">
                    <a16:creationId xmlns:a16="http://schemas.microsoft.com/office/drawing/2014/main" id="{536D303B-AA56-4BC3-B735-B3A04C21207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7819" y="2501724"/>
                <a:ext cx="514350" cy="517525"/>
              </a:xfrm>
              <a:custGeom>
                <a:avLst/>
                <a:gdLst>
                  <a:gd name="T0" fmla="*/ 146 w 324"/>
                  <a:gd name="T1" fmla="*/ 324 h 326"/>
                  <a:gd name="T2" fmla="*/ 98 w 324"/>
                  <a:gd name="T3" fmla="*/ 312 h 326"/>
                  <a:gd name="T4" fmla="*/ 58 w 324"/>
                  <a:gd name="T5" fmla="*/ 288 h 326"/>
                  <a:gd name="T6" fmla="*/ 28 w 324"/>
                  <a:gd name="T7" fmla="*/ 254 h 326"/>
                  <a:gd name="T8" fmla="*/ 6 w 324"/>
                  <a:gd name="T9" fmla="*/ 210 h 326"/>
                  <a:gd name="T10" fmla="*/ 0 w 324"/>
                  <a:gd name="T11" fmla="*/ 162 h 326"/>
                  <a:gd name="T12" fmla="*/ 2 w 324"/>
                  <a:gd name="T13" fmla="*/ 130 h 326"/>
                  <a:gd name="T14" fmla="*/ 20 w 324"/>
                  <a:gd name="T15" fmla="*/ 86 h 326"/>
                  <a:gd name="T16" fmla="*/ 48 w 324"/>
                  <a:gd name="T17" fmla="*/ 48 h 326"/>
                  <a:gd name="T18" fmla="*/ 84 w 324"/>
                  <a:gd name="T19" fmla="*/ 20 h 326"/>
                  <a:gd name="T20" fmla="*/ 130 w 324"/>
                  <a:gd name="T21" fmla="*/ 4 h 326"/>
                  <a:gd name="T22" fmla="*/ 162 w 324"/>
                  <a:gd name="T23" fmla="*/ 0 h 326"/>
                  <a:gd name="T24" fmla="*/ 210 w 324"/>
                  <a:gd name="T25" fmla="*/ 8 h 326"/>
                  <a:gd name="T26" fmla="*/ 252 w 324"/>
                  <a:gd name="T27" fmla="*/ 28 h 326"/>
                  <a:gd name="T28" fmla="*/ 288 w 324"/>
                  <a:gd name="T29" fmla="*/ 60 h 326"/>
                  <a:gd name="T30" fmla="*/ 312 w 324"/>
                  <a:gd name="T31" fmla="*/ 100 h 326"/>
                  <a:gd name="T32" fmla="*/ 324 w 324"/>
                  <a:gd name="T33" fmla="*/ 146 h 326"/>
                  <a:gd name="T34" fmla="*/ 324 w 324"/>
                  <a:gd name="T35" fmla="*/ 180 h 326"/>
                  <a:gd name="T36" fmla="*/ 312 w 324"/>
                  <a:gd name="T37" fmla="*/ 226 h 326"/>
                  <a:gd name="T38" fmla="*/ 288 w 324"/>
                  <a:gd name="T39" fmla="*/ 266 h 326"/>
                  <a:gd name="T40" fmla="*/ 252 w 324"/>
                  <a:gd name="T41" fmla="*/ 298 h 326"/>
                  <a:gd name="T42" fmla="*/ 210 w 324"/>
                  <a:gd name="T43" fmla="*/ 318 h 326"/>
                  <a:gd name="T44" fmla="*/ 162 w 324"/>
                  <a:gd name="T45" fmla="*/ 326 h 326"/>
                  <a:gd name="T46" fmla="*/ 162 w 324"/>
                  <a:gd name="T47" fmla="*/ 18 h 326"/>
                  <a:gd name="T48" fmla="*/ 120 w 324"/>
                  <a:gd name="T49" fmla="*/ 24 h 326"/>
                  <a:gd name="T50" fmla="*/ 82 w 324"/>
                  <a:gd name="T51" fmla="*/ 42 h 326"/>
                  <a:gd name="T52" fmla="*/ 50 w 324"/>
                  <a:gd name="T53" fmla="*/ 70 h 326"/>
                  <a:gd name="T54" fmla="*/ 28 w 324"/>
                  <a:gd name="T55" fmla="*/ 106 h 326"/>
                  <a:gd name="T56" fmla="*/ 18 w 324"/>
                  <a:gd name="T57" fmla="*/ 148 h 326"/>
                  <a:gd name="T58" fmla="*/ 18 w 324"/>
                  <a:gd name="T59" fmla="*/ 178 h 326"/>
                  <a:gd name="T60" fmla="*/ 28 w 324"/>
                  <a:gd name="T61" fmla="*/ 218 h 326"/>
                  <a:gd name="T62" fmla="*/ 50 w 324"/>
                  <a:gd name="T63" fmla="*/ 254 h 326"/>
                  <a:gd name="T64" fmla="*/ 82 w 324"/>
                  <a:gd name="T65" fmla="*/ 282 h 326"/>
                  <a:gd name="T66" fmla="*/ 120 w 324"/>
                  <a:gd name="T67" fmla="*/ 300 h 326"/>
                  <a:gd name="T68" fmla="*/ 162 w 324"/>
                  <a:gd name="T69" fmla="*/ 308 h 326"/>
                  <a:gd name="T70" fmla="*/ 192 w 324"/>
                  <a:gd name="T71" fmla="*/ 304 h 326"/>
                  <a:gd name="T72" fmla="*/ 230 w 324"/>
                  <a:gd name="T73" fmla="*/ 290 h 326"/>
                  <a:gd name="T74" fmla="*/ 264 w 324"/>
                  <a:gd name="T75" fmla="*/ 264 h 326"/>
                  <a:gd name="T76" fmla="*/ 290 w 324"/>
                  <a:gd name="T77" fmla="*/ 232 h 326"/>
                  <a:gd name="T78" fmla="*/ 304 w 324"/>
                  <a:gd name="T79" fmla="*/ 192 h 326"/>
                  <a:gd name="T80" fmla="*/ 306 w 324"/>
                  <a:gd name="T81" fmla="*/ 162 h 326"/>
                  <a:gd name="T82" fmla="*/ 300 w 324"/>
                  <a:gd name="T83" fmla="*/ 120 h 326"/>
                  <a:gd name="T84" fmla="*/ 282 w 324"/>
                  <a:gd name="T85" fmla="*/ 82 h 326"/>
                  <a:gd name="T86" fmla="*/ 254 w 324"/>
                  <a:gd name="T87" fmla="*/ 50 h 326"/>
                  <a:gd name="T88" fmla="*/ 218 w 324"/>
                  <a:gd name="T89" fmla="*/ 30 h 326"/>
                  <a:gd name="T90" fmla="*/ 176 w 324"/>
                  <a:gd name="T91" fmla="*/ 1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4" h="326">
                    <a:moveTo>
                      <a:pt x="162" y="326"/>
                    </a:moveTo>
                    <a:lnTo>
                      <a:pt x="162" y="326"/>
                    </a:lnTo>
                    <a:lnTo>
                      <a:pt x="146" y="324"/>
                    </a:lnTo>
                    <a:lnTo>
                      <a:pt x="130" y="322"/>
                    </a:lnTo>
                    <a:lnTo>
                      <a:pt x="114" y="318"/>
                    </a:lnTo>
                    <a:lnTo>
                      <a:pt x="98" y="312"/>
                    </a:lnTo>
                    <a:lnTo>
                      <a:pt x="84" y="306"/>
                    </a:lnTo>
                    <a:lnTo>
                      <a:pt x="72" y="298"/>
                    </a:lnTo>
                    <a:lnTo>
                      <a:pt x="58" y="288"/>
                    </a:lnTo>
                    <a:lnTo>
                      <a:pt x="48" y="278"/>
                    </a:lnTo>
                    <a:lnTo>
                      <a:pt x="36" y="266"/>
                    </a:lnTo>
                    <a:lnTo>
                      <a:pt x="28" y="254"/>
                    </a:lnTo>
                    <a:lnTo>
                      <a:pt x="20" y="240"/>
                    </a:lnTo>
                    <a:lnTo>
                      <a:pt x="12" y="226"/>
                    </a:lnTo>
                    <a:lnTo>
                      <a:pt x="6" y="210"/>
                    </a:lnTo>
                    <a:lnTo>
                      <a:pt x="2" y="196"/>
                    </a:lnTo>
                    <a:lnTo>
                      <a:pt x="0" y="180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46"/>
                    </a:lnTo>
                    <a:lnTo>
                      <a:pt x="2" y="130"/>
                    </a:lnTo>
                    <a:lnTo>
                      <a:pt x="6" y="114"/>
                    </a:lnTo>
                    <a:lnTo>
                      <a:pt x="12" y="100"/>
                    </a:lnTo>
                    <a:lnTo>
                      <a:pt x="20" y="86"/>
                    </a:lnTo>
                    <a:lnTo>
                      <a:pt x="28" y="72"/>
                    </a:lnTo>
                    <a:lnTo>
                      <a:pt x="36" y="60"/>
                    </a:lnTo>
                    <a:lnTo>
                      <a:pt x="48" y="48"/>
                    </a:lnTo>
                    <a:lnTo>
                      <a:pt x="58" y="38"/>
                    </a:lnTo>
                    <a:lnTo>
                      <a:pt x="72" y="28"/>
                    </a:lnTo>
                    <a:lnTo>
                      <a:pt x="84" y="20"/>
                    </a:lnTo>
                    <a:lnTo>
                      <a:pt x="98" y="12"/>
                    </a:lnTo>
                    <a:lnTo>
                      <a:pt x="114" y="8"/>
                    </a:lnTo>
                    <a:lnTo>
                      <a:pt x="130" y="4"/>
                    </a:lnTo>
                    <a:lnTo>
                      <a:pt x="146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78" y="0"/>
                    </a:lnTo>
                    <a:lnTo>
                      <a:pt x="194" y="4"/>
                    </a:lnTo>
                    <a:lnTo>
                      <a:pt x="210" y="8"/>
                    </a:lnTo>
                    <a:lnTo>
                      <a:pt x="226" y="12"/>
                    </a:lnTo>
                    <a:lnTo>
                      <a:pt x="240" y="20"/>
                    </a:lnTo>
                    <a:lnTo>
                      <a:pt x="252" y="28"/>
                    </a:lnTo>
                    <a:lnTo>
                      <a:pt x="266" y="38"/>
                    </a:lnTo>
                    <a:lnTo>
                      <a:pt x="276" y="48"/>
                    </a:lnTo>
                    <a:lnTo>
                      <a:pt x="288" y="60"/>
                    </a:lnTo>
                    <a:lnTo>
                      <a:pt x="296" y="72"/>
                    </a:lnTo>
                    <a:lnTo>
                      <a:pt x="304" y="86"/>
                    </a:lnTo>
                    <a:lnTo>
                      <a:pt x="312" y="100"/>
                    </a:lnTo>
                    <a:lnTo>
                      <a:pt x="318" y="114"/>
                    </a:lnTo>
                    <a:lnTo>
                      <a:pt x="322" y="130"/>
                    </a:lnTo>
                    <a:lnTo>
                      <a:pt x="324" y="146"/>
                    </a:lnTo>
                    <a:lnTo>
                      <a:pt x="324" y="162"/>
                    </a:lnTo>
                    <a:lnTo>
                      <a:pt x="324" y="162"/>
                    </a:lnTo>
                    <a:lnTo>
                      <a:pt x="324" y="180"/>
                    </a:lnTo>
                    <a:lnTo>
                      <a:pt x="322" y="196"/>
                    </a:lnTo>
                    <a:lnTo>
                      <a:pt x="318" y="210"/>
                    </a:lnTo>
                    <a:lnTo>
                      <a:pt x="312" y="226"/>
                    </a:lnTo>
                    <a:lnTo>
                      <a:pt x="304" y="240"/>
                    </a:lnTo>
                    <a:lnTo>
                      <a:pt x="296" y="254"/>
                    </a:lnTo>
                    <a:lnTo>
                      <a:pt x="288" y="266"/>
                    </a:lnTo>
                    <a:lnTo>
                      <a:pt x="276" y="278"/>
                    </a:lnTo>
                    <a:lnTo>
                      <a:pt x="266" y="288"/>
                    </a:lnTo>
                    <a:lnTo>
                      <a:pt x="252" y="298"/>
                    </a:lnTo>
                    <a:lnTo>
                      <a:pt x="240" y="306"/>
                    </a:lnTo>
                    <a:lnTo>
                      <a:pt x="226" y="312"/>
                    </a:lnTo>
                    <a:lnTo>
                      <a:pt x="210" y="318"/>
                    </a:lnTo>
                    <a:lnTo>
                      <a:pt x="194" y="322"/>
                    </a:lnTo>
                    <a:lnTo>
                      <a:pt x="178" y="324"/>
                    </a:lnTo>
                    <a:lnTo>
                      <a:pt x="162" y="326"/>
                    </a:lnTo>
                    <a:lnTo>
                      <a:pt x="162" y="326"/>
                    </a:lnTo>
                    <a:close/>
                    <a:moveTo>
                      <a:pt x="162" y="18"/>
                    </a:moveTo>
                    <a:lnTo>
                      <a:pt x="162" y="18"/>
                    </a:lnTo>
                    <a:lnTo>
                      <a:pt x="148" y="18"/>
                    </a:lnTo>
                    <a:lnTo>
                      <a:pt x="132" y="20"/>
                    </a:lnTo>
                    <a:lnTo>
                      <a:pt x="120" y="24"/>
                    </a:lnTo>
                    <a:lnTo>
                      <a:pt x="106" y="30"/>
                    </a:lnTo>
                    <a:lnTo>
                      <a:pt x="94" y="36"/>
                    </a:lnTo>
                    <a:lnTo>
                      <a:pt x="82" y="42"/>
                    </a:lnTo>
                    <a:lnTo>
                      <a:pt x="70" y="50"/>
                    </a:lnTo>
                    <a:lnTo>
                      <a:pt x="60" y="60"/>
                    </a:lnTo>
                    <a:lnTo>
                      <a:pt x="50" y="70"/>
                    </a:lnTo>
                    <a:lnTo>
                      <a:pt x="42" y="82"/>
                    </a:lnTo>
                    <a:lnTo>
                      <a:pt x="34" y="94"/>
                    </a:lnTo>
                    <a:lnTo>
                      <a:pt x="28" y="106"/>
                    </a:lnTo>
                    <a:lnTo>
                      <a:pt x="24" y="120"/>
                    </a:lnTo>
                    <a:lnTo>
                      <a:pt x="20" y="134"/>
                    </a:lnTo>
                    <a:lnTo>
                      <a:pt x="18" y="148"/>
                    </a:lnTo>
                    <a:lnTo>
                      <a:pt x="18" y="162"/>
                    </a:lnTo>
                    <a:lnTo>
                      <a:pt x="18" y="162"/>
                    </a:lnTo>
                    <a:lnTo>
                      <a:pt x="18" y="178"/>
                    </a:lnTo>
                    <a:lnTo>
                      <a:pt x="20" y="192"/>
                    </a:lnTo>
                    <a:lnTo>
                      <a:pt x="24" y="206"/>
                    </a:lnTo>
                    <a:lnTo>
                      <a:pt x="28" y="218"/>
                    </a:lnTo>
                    <a:lnTo>
                      <a:pt x="34" y="232"/>
                    </a:lnTo>
                    <a:lnTo>
                      <a:pt x="42" y="244"/>
                    </a:lnTo>
                    <a:lnTo>
                      <a:pt x="50" y="254"/>
                    </a:lnTo>
                    <a:lnTo>
                      <a:pt x="60" y="264"/>
                    </a:lnTo>
                    <a:lnTo>
                      <a:pt x="70" y="274"/>
                    </a:lnTo>
                    <a:lnTo>
                      <a:pt x="82" y="282"/>
                    </a:lnTo>
                    <a:lnTo>
                      <a:pt x="94" y="290"/>
                    </a:lnTo>
                    <a:lnTo>
                      <a:pt x="106" y="296"/>
                    </a:lnTo>
                    <a:lnTo>
                      <a:pt x="120" y="300"/>
                    </a:lnTo>
                    <a:lnTo>
                      <a:pt x="132" y="304"/>
                    </a:lnTo>
                    <a:lnTo>
                      <a:pt x="148" y="306"/>
                    </a:lnTo>
                    <a:lnTo>
                      <a:pt x="162" y="308"/>
                    </a:lnTo>
                    <a:lnTo>
                      <a:pt x="162" y="308"/>
                    </a:lnTo>
                    <a:lnTo>
                      <a:pt x="176" y="306"/>
                    </a:lnTo>
                    <a:lnTo>
                      <a:pt x="192" y="304"/>
                    </a:lnTo>
                    <a:lnTo>
                      <a:pt x="204" y="300"/>
                    </a:lnTo>
                    <a:lnTo>
                      <a:pt x="218" y="296"/>
                    </a:lnTo>
                    <a:lnTo>
                      <a:pt x="230" y="290"/>
                    </a:lnTo>
                    <a:lnTo>
                      <a:pt x="242" y="282"/>
                    </a:lnTo>
                    <a:lnTo>
                      <a:pt x="254" y="274"/>
                    </a:lnTo>
                    <a:lnTo>
                      <a:pt x="264" y="264"/>
                    </a:lnTo>
                    <a:lnTo>
                      <a:pt x="274" y="254"/>
                    </a:lnTo>
                    <a:lnTo>
                      <a:pt x="282" y="244"/>
                    </a:lnTo>
                    <a:lnTo>
                      <a:pt x="290" y="232"/>
                    </a:lnTo>
                    <a:lnTo>
                      <a:pt x="296" y="218"/>
                    </a:lnTo>
                    <a:lnTo>
                      <a:pt x="300" y="206"/>
                    </a:lnTo>
                    <a:lnTo>
                      <a:pt x="304" y="192"/>
                    </a:lnTo>
                    <a:lnTo>
                      <a:pt x="306" y="178"/>
                    </a:lnTo>
                    <a:lnTo>
                      <a:pt x="306" y="162"/>
                    </a:lnTo>
                    <a:lnTo>
                      <a:pt x="306" y="162"/>
                    </a:lnTo>
                    <a:lnTo>
                      <a:pt x="306" y="148"/>
                    </a:lnTo>
                    <a:lnTo>
                      <a:pt x="304" y="134"/>
                    </a:lnTo>
                    <a:lnTo>
                      <a:pt x="300" y="120"/>
                    </a:lnTo>
                    <a:lnTo>
                      <a:pt x="296" y="106"/>
                    </a:lnTo>
                    <a:lnTo>
                      <a:pt x="290" y="94"/>
                    </a:lnTo>
                    <a:lnTo>
                      <a:pt x="282" y="82"/>
                    </a:lnTo>
                    <a:lnTo>
                      <a:pt x="274" y="70"/>
                    </a:lnTo>
                    <a:lnTo>
                      <a:pt x="264" y="60"/>
                    </a:lnTo>
                    <a:lnTo>
                      <a:pt x="254" y="50"/>
                    </a:lnTo>
                    <a:lnTo>
                      <a:pt x="242" y="42"/>
                    </a:lnTo>
                    <a:lnTo>
                      <a:pt x="230" y="36"/>
                    </a:lnTo>
                    <a:lnTo>
                      <a:pt x="218" y="30"/>
                    </a:lnTo>
                    <a:lnTo>
                      <a:pt x="204" y="24"/>
                    </a:lnTo>
                    <a:lnTo>
                      <a:pt x="192" y="20"/>
                    </a:lnTo>
                    <a:lnTo>
                      <a:pt x="176" y="18"/>
                    </a:lnTo>
                    <a:lnTo>
                      <a:pt x="162" y="18"/>
                    </a:lnTo>
                    <a:lnTo>
                      <a:pt x="162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8" name="Group 98">
              <a:extLst>
                <a:ext uri="{FF2B5EF4-FFF2-40B4-BE49-F238E27FC236}">
                  <a16:creationId xmlns:a16="http://schemas.microsoft.com/office/drawing/2014/main" id="{D9D08C23-620B-421F-9F66-AEB6EE135706}"/>
                </a:ext>
              </a:extLst>
            </p:cNvPr>
            <p:cNvGrpSpPr/>
            <p:nvPr/>
          </p:nvGrpSpPr>
          <p:grpSpPr>
            <a:xfrm>
              <a:off x="2959808" y="3000484"/>
              <a:ext cx="88456" cy="89003"/>
              <a:chOff x="3897819" y="2501724"/>
              <a:chExt cx="514350" cy="517525"/>
            </a:xfrm>
            <a:solidFill>
              <a:srgbClr val="FFFFFF"/>
            </a:solidFill>
          </p:grpSpPr>
          <p:sp>
            <p:nvSpPr>
              <p:cNvPr id="89" name="Freeform 10">
                <a:extLst>
                  <a:ext uri="{FF2B5EF4-FFF2-40B4-BE49-F238E27FC236}">
                    <a16:creationId xmlns:a16="http://schemas.microsoft.com/office/drawing/2014/main" id="{B2211628-624C-415D-8F97-B5F1048328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916" y="2650408"/>
                <a:ext cx="220157" cy="220157"/>
              </a:xfrm>
              <a:custGeom>
                <a:avLst/>
                <a:gdLst>
                  <a:gd name="T0" fmla="*/ 74 w 86"/>
                  <a:gd name="T1" fmla="*/ 86 h 86"/>
                  <a:gd name="T2" fmla="*/ 0 w 86"/>
                  <a:gd name="T3" fmla="*/ 12 h 86"/>
                  <a:gd name="T4" fmla="*/ 12 w 86"/>
                  <a:gd name="T5" fmla="*/ 0 h 86"/>
                  <a:gd name="T6" fmla="*/ 86 w 86"/>
                  <a:gd name="T7" fmla="*/ 74 h 86"/>
                  <a:gd name="T8" fmla="*/ 74 w 8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86">
                    <a:moveTo>
                      <a:pt x="74" y="86"/>
                    </a:moveTo>
                    <a:lnTo>
                      <a:pt x="0" y="12"/>
                    </a:lnTo>
                    <a:lnTo>
                      <a:pt x="12" y="0"/>
                    </a:lnTo>
                    <a:lnTo>
                      <a:pt x="86" y="74"/>
                    </a:lnTo>
                    <a:lnTo>
                      <a:pt x="74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Freeform 11">
                <a:extLst>
                  <a:ext uri="{FF2B5EF4-FFF2-40B4-BE49-F238E27FC236}">
                    <a16:creationId xmlns:a16="http://schemas.microsoft.com/office/drawing/2014/main" id="{6477B796-A965-413D-B87E-038D08615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4916" y="2650408"/>
                <a:ext cx="220157" cy="220157"/>
              </a:xfrm>
              <a:custGeom>
                <a:avLst/>
                <a:gdLst>
                  <a:gd name="T0" fmla="*/ 12 w 86"/>
                  <a:gd name="T1" fmla="*/ 86 h 86"/>
                  <a:gd name="T2" fmla="*/ 0 w 86"/>
                  <a:gd name="T3" fmla="*/ 74 h 86"/>
                  <a:gd name="T4" fmla="*/ 74 w 86"/>
                  <a:gd name="T5" fmla="*/ 0 h 86"/>
                  <a:gd name="T6" fmla="*/ 86 w 86"/>
                  <a:gd name="T7" fmla="*/ 12 h 86"/>
                  <a:gd name="T8" fmla="*/ 12 w 86"/>
                  <a:gd name="T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86">
                    <a:moveTo>
                      <a:pt x="12" y="86"/>
                    </a:moveTo>
                    <a:lnTo>
                      <a:pt x="0" y="74"/>
                    </a:lnTo>
                    <a:lnTo>
                      <a:pt x="74" y="0"/>
                    </a:lnTo>
                    <a:lnTo>
                      <a:pt x="86" y="12"/>
                    </a:lnTo>
                    <a:lnTo>
                      <a:pt x="12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Freeform 97">
                <a:extLst>
                  <a:ext uri="{FF2B5EF4-FFF2-40B4-BE49-F238E27FC236}">
                    <a16:creationId xmlns:a16="http://schemas.microsoft.com/office/drawing/2014/main" id="{53601F19-FFC8-42A4-AAD8-B9DDA070B8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97819" y="2501724"/>
                <a:ext cx="514350" cy="517525"/>
              </a:xfrm>
              <a:custGeom>
                <a:avLst/>
                <a:gdLst>
                  <a:gd name="T0" fmla="*/ 146 w 324"/>
                  <a:gd name="T1" fmla="*/ 324 h 326"/>
                  <a:gd name="T2" fmla="*/ 98 w 324"/>
                  <a:gd name="T3" fmla="*/ 312 h 326"/>
                  <a:gd name="T4" fmla="*/ 58 w 324"/>
                  <a:gd name="T5" fmla="*/ 288 h 326"/>
                  <a:gd name="T6" fmla="*/ 28 w 324"/>
                  <a:gd name="T7" fmla="*/ 254 h 326"/>
                  <a:gd name="T8" fmla="*/ 6 w 324"/>
                  <a:gd name="T9" fmla="*/ 210 h 326"/>
                  <a:gd name="T10" fmla="*/ 0 w 324"/>
                  <a:gd name="T11" fmla="*/ 162 h 326"/>
                  <a:gd name="T12" fmla="*/ 2 w 324"/>
                  <a:gd name="T13" fmla="*/ 130 h 326"/>
                  <a:gd name="T14" fmla="*/ 20 w 324"/>
                  <a:gd name="T15" fmla="*/ 86 h 326"/>
                  <a:gd name="T16" fmla="*/ 48 w 324"/>
                  <a:gd name="T17" fmla="*/ 48 h 326"/>
                  <a:gd name="T18" fmla="*/ 84 w 324"/>
                  <a:gd name="T19" fmla="*/ 20 h 326"/>
                  <a:gd name="T20" fmla="*/ 130 w 324"/>
                  <a:gd name="T21" fmla="*/ 4 h 326"/>
                  <a:gd name="T22" fmla="*/ 162 w 324"/>
                  <a:gd name="T23" fmla="*/ 0 h 326"/>
                  <a:gd name="T24" fmla="*/ 210 w 324"/>
                  <a:gd name="T25" fmla="*/ 8 h 326"/>
                  <a:gd name="T26" fmla="*/ 252 w 324"/>
                  <a:gd name="T27" fmla="*/ 28 h 326"/>
                  <a:gd name="T28" fmla="*/ 288 w 324"/>
                  <a:gd name="T29" fmla="*/ 60 h 326"/>
                  <a:gd name="T30" fmla="*/ 312 w 324"/>
                  <a:gd name="T31" fmla="*/ 100 h 326"/>
                  <a:gd name="T32" fmla="*/ 324 w 324"/>
                  <a:gd name="T33" fmla="*/ 146 h 326"/>
                  <a:gd name="T34" fmla="*/ 324 w 324"/>
                  <a:gd name="T35" fmla="*/ 180 h 326"/>
                  <a:gd name="T36" fmla="*/ 312 w 324"/>
                  <a:gd name="T37" fmla="*/ 226 h 326"/>
                  <a:gd name="T38" fmla="*/ 288 w 324"/>
                  <a:gd name="T39" fmla="*/ 266 h 326"/>
                  <a:gd name="T40" fmla="*/ 252 w 324"/>
                  <a:gd name="T41" fmla="*/ 298 h 326"/>
                  <a:gd name="T42" fmla="*/ 210 w 324"/>
                  <a:gd name="T43" fmla="*/ 318 h 326"/>
                  <a:gd name="T44" fmla="*/ 162 w 324"/>
                  <a:gd name="T45" fmla="*/ 326 h 326"/>
                  <a:gd name="T46" fmla="*/ 162 w 324"/>
                  <a:gd name="T47" fmla="*/ 18 h 326"/>
                  <a:gd name="T48" fmla="*/ 120 w 324"/>
                  <a:gd name="T49" fmla="*/ 24 h 326"/>
                  <a:gd name="T50" fmla="*/ 82 w 324"/>
                  <a:gd name="T51" fmla="*/ 42 h 326"/>
                  <a:gd name="T52" fmla="*/ 50 w 324"/>
                  <a:gd name="T53" fmla="*/ 70 h 326"/>
                  <a:gd name="T54" fmla="*/ 28 w 324"/>
                  <a:gd name="T55" fmla="*/ 106 h 326"/>
                  <a:gd name="T56" fmla="*/ 18 w 324"/>
                  <a:gd name="T57" fmla="*/ 148 h 326"/>
                  <a:gd name="T58" fmla="*/ 18 w 324"/>
                  <a:gd name="T59" fmla="*/ 178 h 326"/>
                  <a:gd name="T60" fmla="*/ 28 w 324"/>
                  <a:gd name="T61" fmla="*/ 218 h 326"/>
                  <a:gd name="T62" fmla="*/ 50 w 324"/>
                  <a:gd name="T63" fmla="*/ 254 h 326"/>
                  <a:gd name="T64" fmla="*/ 82 w 324"/>
                  <a:gd name="T65" fmla="*/ 282 h 326"/>
                  <a:gd name="T66" fmla="*/ 120 w 324"/>
                  <a:gd name="T67" fmla="*/ 300 h 326"/>
                  <a:gd name="T68" fmla="*/ 162 w 324"/>
                  <a:gd name="T69" fmla="*/ 308 h 326"/>
                  <a:gd name="T70" fmla="*/ 192 w 324"/>
                  <a:gd name="T71" fmla="*/ 304 h 326"/>
                  <a:gd name="T72" fmla="*/ 230 w 324"/>
                  <a:gd name="T73" fmla="*/ 290 h 326"/>
                  <a:gd name="T74" fmla="*/ 264 w 324"/>
                  <a:gd name="T75" fmla="*/ 264 h 326"/>
                  <a:gd name="T76" fmla="*/ 290 w 324"/>
                  <a:gd name="T77" fmla="*/ 232 h 326"/>
                  <a:gd name="T78" fmla="*/ 304 w 324"/>
                  <a:gd name="T79" fmla="*/ 192 h 326"/>
                  <a:gd name="T80" fmla="*/ 306 w 324"/>
                  <a:gd name="T81" fmla="*/ 162 h 326"/>
                  <a:gd name="T82" fmla="*/ 300 w 324"/>
                  <a:gd name="T83" fmla="*/ 120 h 326"/>
                  <a:gd name="T84" fmla="*/ 282 w 324"/>
                  <a:gd name="T85" fmla="*/ 82 h 326"/>
                  <a:gd name="T86" fmla="*/ 254 w 324"/>
                  <a:gd name="T87" fmla="*/ 50 h 326"/>
                  <a:gd name="T88" fmla="*/ 218 w 324"/>
                  <a:gd name="T89" fmla="*/ 30 h 326"/>
                  <a:gd name="T90" fmla="*/ 176 w 324"/>
                  <a:gd name="T91" fmla="*/ 1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4" h="326">
                    <a:moveTo>
                      <a:pt x="162" y="326"/>
                    </a:moveTo>
                    <a:lnTo>
                      <a:pt x="162" y="326"/>
                    </a:lnTo>
                    <a:lnTo>
                      <a:pt x="146" y="324"/>
                    </a:lnTo>
                    <a:lnTo>
                      <a:pt x="130" y="322"/>
                    </a:lnTo>
                    <a:lnTo>
                      <a:pt x="114" y="318"/>
                    </a:lnTo>
                    <a:lnTo>
                      <a:pt x="98" y="312"/>
                    </a:lnTo>
                    <a:lnTo>
                      <a:pt x="84" y="306"/>
                    </a:lnTo>
                    <a:lnTo>
                      <a:pt x="72" y="298"/>
                    </a:lnTo>
                    <a:lnTo>
                      <a:pt x="58" y="288"/>
                    </a:lnTo>
                    <a:lnTo>
                      <a:pt x="48" y="278"/>
                    </a:lnTo>
                    <a:lnTo>
                      <a:pt x="36" y="266"/>
                    </a:lnTo>
                    <a:lnTo>
                      <a:pt x="28" y="254"/>
                    </a:lnTo>
                    <a:lnTo>
                      <a:pt x="20" y="240"/>
                    </a:lnTo>
                    <a:lnTo>
                      <a:pt x="12" y="226"/>
                    </a:lnTo>
                    <a:lnTo>
                      <a:pt x="6" y="210"/>
                    </a:lnTo>
                    <a:lnTo>
                      <a:pt x="2" y="196"/>
                    </a:lnTo>
                    <a:lnTo>
                      <a:pt x="0" y="180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46"/>
                    </a:lnTo>
                    <a:lnTo>
                      <a:pt x="2" y="130"/>
                    </a:lnTo>
                    <a:lnTo>
                      <a:pt x="6" y="114"/>
                    </a:lnTo>
                    <a:lnTo>
                      <a:pt x="12" y="100"/>
                    </a:lnTo>
                    <a:lnTo>
                      <a:pt x="20" y="86"/>
                    </a:lnTo>
                    <a:lnTo>
                      <a:pt x="28" y="72"/>
                    </a:lnTo>
                    <a:lnTo>
                      <a:pt x="36" y="60"/>
                    </a:lnTo>
                    <a:lnTo>
                      <a:pt x="48" y="48"/>
                    </a:lnTo>
                    <a:lnTo>
                      <a:pt x="58" y="38"/>
                    </a:lnTo>
                    <a:lnTo>
                      <a:pt x="72" y="28"/>
                    </a:lnTo>
                    <a:lnTo>
                      <a:pt x="84" y="20"/>
                    </a:lnTo>
                    <a:lnTo>
                      <a:pt x="98" y="12"/>
                    </a:lnTo>
                    <a:lnTo>
                      <a:pt x="114" y="8"/>
                    </a:lnTo>
                    <a:lnTo>
                      <a:pt x="130" y="4"/>
                    </a:lnTo>
                    <a:lnTo>
                      <a:pt x="146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78" y="0"/>
                    </a:lnTo>
                    <a:lnTo>
                      <a:pt x="194" y="4"/>
                    </a:lnTo>
                    <a:lnTo>
                      <a:pt x="210" y="8"/>
                    </a:lnTo>
                    <a:lnTo>
                      <a:pt x="226" y="12"/>
                    </a:lnTo>
                    <a:lnTo>
                      <a:pt x="240" y="20"/>
                    </a:lnTo>
                    <a:lnTo>
                      <a:pt x="252" y="28"/>
                    </a:lnTo>
                    <a:lnTo>
                      <a:pt x="266" y="38"/>
                    </a:lnTo>
                    <a:lnTo>
                      <a:pt x="276" y="48"/>
                    </a:lnTo>
                    <a:lnTo>
                      <a:pt x="288" y="60"/>
                    </a:lnTo>
                    <a:lnTo>
                      <a:pt x="296" y="72"/>
                    </a:lnTo>
                    <a:lnTo>
                      <a:pt x="304" y="86"/>
                    </a:lnTo>
                    <a:lnTo>
                      <a:pt x="312" y="100"/>
                    </a:lnTo>
                    <a:lnTo>
                      <a:pt x="318" y="114"/>
                    </a:lnTo>
                    <a:lnTo>
                      <a:pt x="322" y="130"/>
                    </a:lnTo>
                    <a:lnTo>
                      <a:pt x="324" y="146"/>
                    </a:lnTo>
                    <a:lnTo>
                      <a:pt x="324" y="162"/>
                    </a:lnTo>
                    <a:lnTo>
                      <a:pt x="324" y="162"/>
                    </a:lnTo>
                    <a:lnTo>
                      <a:pt x="324" y="180"/>
                    </a:lnTo>
                    <a:lnTo>
                      <a:pt x="322" y="196"/>
                    </a:lnTo>
                    <a:lnTo>
                      <a:pt x="318" y="210"/>
                    </a:lnTo>
                    <a:lnTo>
                      <a:pt x="312" y="226"/>
                    </a:lnTo>
                    <a:lnTo>
                      <a:pt x="304" y="240"/>
                    </a:lnTo>
                    <a:lnTo>
                      <a:pt x="296" y="254"/>
                    </a:lnTo>
                    <a:lnTo>
                      <a:pt x="288" y="266"/>
                    </a:lnTo>
                    <a:lnTo>
                      <a:pt x="276" y="278"/>
                    </a:lnTo>
                    <a:lnTo>
                      <a:pt x="266" y="288"/>
                    </a:lnTo>
                    <a:lnTo>
                      <a:pt x="252" y="298"/>
                    </a:lnTo>
                    <a:lnTo>
                      <a:pt x="240" y="306"/>
                    </a:lnTo>
                    <a:lnTo>
                      <a:pt x="226" y="312"/>
                    </a:lnTo>
                    <a:lnTo>
                      <a:pt x="210" y="318"/>
                    </a:lnTo>
                    <a:lnTo>
                      <a:pt x="194" y="322"/>
                    </a:lnTo>
                    <a:lnTo>
                      <a:pt x="178" y="324"/>
                    </a:lnTo>
                    <a:lnTo>
                      <a:pt x="162" y="326"/>
                    </a:lnTo>
                    <a:lnTo>
                      <a:pt x="162" y="326"/>
                    </a:lnTo>
                    <a:close/>
                    <a:moveTo>
                      <a:pt x="162" y="18"/>
                    </a:moveTo>
                    <a:lnTo>
                      <a:pt x="162" y="18"/>
                    </a:lnTo>
                    <a:lnTo>
                      <a:pt x="148" y="18"/>
                    </a:lnTo>
                    <a:lnTo>
                      <a:pt x="132" y="20"/>
                    </a:lnTo>
                    <a:lnTo>
                      <a:pt x="120" y="24"/>
                    </a:lnTo>
                    <a:lnTo>
                      <a:pt x="106" y="30"/>
                    </a:lnTo>
                    <a:lnTo>
                      <a:pt x="94" y="36"/>
                    </a:lnTo>
                    <a:lnTo>
                      <a:pt x="82" y="42"/>
                    </a:lnTo>
                    <a:lnTo>
                      <a:pt x="70" y="50"/>
                    </a:lnTo>
                    <a:lnTo>
                      <a:pt x="60" y="60"/>
                    </a:lnTo>
                    <a:lnTo>
                      <a:pt x="50" y="70"/>
                    </a:lnTo>
                    <a:lnTo>
                      <a:pt x="42" y="82"/>
                    </a:lnTo>
                    <a:lnTo>
                      <a:pt x="34" y="94"/>
                    </a:lnTo>
                    <a:lnTo>
                      <a:pt x="28" y="106"/>
                    </a:lnTo>
                    <a:lnTo>
                      <a:pt x="24" y="120"/>
                    </a:lnTo>
                    <a:lnTo>
                      <a:pt x="20" y="134"/>
                    </a:lnTo>
                    <a:lnTo>
                      <a:pt x="18" y="148"/>
                    </a:lnTo>
                    <a:lnTo>
                      <a:pt x="18" y="162"/>
                    </a:lnTo>
                    <a:lnTo>
                      <a:pt x="18" y="162"/>
                    </a:lnTo>
                    <a:lnTo>
                      <a:pt x="18" y="178"/>
                    </a:lnTo>
                    <a:lnTo>
                      <a:pt x="20" y="192"/>
                    </a:lnTo>
                    <a:lnTo>
                      <a:pt x="24" y="206"/>
                    </a:lnTo>
                    <a:lnTo>
                      <a:pt x="28" y="218"/>
                    </a:lnTo>
                    <a:lnTo>
                      <a:pt x="34" y="232"/>
                    </a:lnTo>
                    <a:lnTo>
                      <a:pt x="42" y="244"/>
                    </a:lnTo>
                    <a:lnTo>
                      <a:pt x="50" y="254"/>
                    </a:lnTo>
                    <a:lnTo>
                      <a:pt x="60" y="264"/>
                    </a:lnTo>
                    <a:lnTo>
                      <a:pt x="70" y="274"/>
                    </a:lnTo>
                    <a:lnTo>
                      <a:pt x="82" y="282"/>
                    </a:lnTo>
                    <a:lnTo>
                      <a:pt x="94" y="290"/>
                    </a:lnTo>
                    <a:lnTo>
                      <a:pt x="106" y="296"/>
                    </a:lnTo>
                    <a:lnTo>
                      <a:pt x="120" y="300"/>
                    </a:lnTo>
                    <a:lnTo>
                      <a:pt x="132" y="304"/>
                    </a:lnTo>
                    <a:lnTo>
                      <a:pt x="148" y="306"/>
                    </a:lnTo>
                    <a:lnTo>
                      <a:pt x="162" y="308"/>
                    </a:lnTo>
                    <a:lnTo>
                      <a:pt x="162" y="308"/>
                    </a:lnTo>
                    <a:lnTo>
                      <a:pt x="176" y="306"/>
                    </a:lnTo>
                    <a:lnTo>
                      <a:pt x="192" y="304"/>
                    </a:lnTo>
                    <a:lnTo>
                      <a:pt x="204" y="300"/>
                    </a:lnTo>
                    <a:lnTo>
                      <a:pt x="218" y="296"/>
                    </a:lnTo>
                    <a:lnTo>
                      <a:pt x="230" y="290"/>
                    </a:lnTo>
                    <a:lnTo>
                      <a:pt x="242" y="282"/>
                    </a:lnTo>
                    <a:lnTo>
                      <a:pt x="254" y="274"/>
                    </a:lnTo>
                    <a:lnTo>
                      <a:pt x="264" y="264"/>
                    </a:lnTo>
                    <a:lnTo>
                      <a:pt x="274" y="254"/>
                    </a:lnTo>
                    <a:lnTo>
                      <a:pt x="282" y="244"/>
                    </a:lnTo>
                    <a:lnTo>
                      <a:pt x="290" y="232"/>
                    </a:lnTo>
                    <a:lnTo>
                      <a:pt x="296" y="218"/>
                    </a:lnTo>
                    <a:lnTo>
                      <a:pt x="300" y="206"/>
                    </a:lnTo>
                    <a:lnTo>
                      <a:pt x="304" y="192"/>
                    </a:lnTo>
                    <a:lnTo>
                      <a:pt x="306" y="178"/>
                    </a:lnTo>
                    <a:lnTo>
                      <a:pt x="306" y="162"/>
                    </a:lnTo>
                    <a:lnTo>
                      <a:pt x="306" y="162"/>
                    </a:lnTo>
                    <a:lnTo>
                      <a:pt x="306" y="148"/>
                    </a:lnTo>
                    <a:lnTo>
                      <a:pt x="304" y="134"/>
                    </a:lnTo>
                    <a:lnTo>
                      <a:pt x="300" y="120"/>
                    </a:lnTo>
                    <a:lnTo>
                      <a:pt x="296" y="106"/>
                    </a:lnTo>
                    <a:lnTo>
                      <a:pt x="290" y="94"/>
                    </a:lnTo>
                    <a:lnTo>
                      <a:pt x="282" y="82"/>
                    </a:lnTo>
                    <a:lnTo>
                      <a:pt x="274" y="70"/>
                    </a:lnTo>
                    <a:lnTo>
                      <a:pt x="264" y="60"/>
                    </a:lnTo>
                    <a:lnTo>
                      <a:pt x="254" y="50"/>
                    </a:lnTo>
                    <a:lnTo>
                      <a:pt x="242" y="42"/>
                    </a:lnTo>
                    <a:lnTo>
                      <a:pt x="230" y="36"/>
                    </a:lnTo>
                    <a:lnTo>
                      <a:pt x="218" y="30"/>
                    </a:lnTo>
                    <a:lnTo>
                      <a:pt x="204" y="24"/>
                    </a:lnTo>
                    <a:lnTo>
                      <a:pt x="192" y="20"/>
                    </a:lnTo>
                    <a:lnTo>
                      <a:pt x="176" y="18"/>
                    </a:lnTo>
                    <a:lnTo>
                      <a:pt x="162" y="18"/>
                    </a:lnTo>
                    <a:lnTo>
                      <a:pt x="162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2" name="Group 102">
            <a:extLst>
              <a:ext uri="{FF2B5EF4-FFF2-40B4-BE49-F238E27FC236}">
                <a16:creationId xmlns:a16="http://schemas.microsoft.com/office/drawing/2014/main" id="{DCC4BC3D-7A11-451B-BF1A-8B152E982AD3}"/>
              </a:ext>
            </a:extLst>
          </p:cNvPr>
          <p:cNvGrpSpPr/>
          <p:nvPr/>
        </p:nvGrpSpPr>
        <p:grpSpPr>
          <a:xfrm>
            <a:off x="2835457" y="2517601"/>
            <a:ext cx="67067" cy="67482"/>
            <a:chOff x="3897819" y="2501724"/>
            <a:chExt cx="514350" cy="517525"/>
          </a:xfrm>
          <a:solidFill>
            <a:schemeClr val="bg2"/>
          </a:solidFill>
        </p:grpSpPr>
        <p:sp>
          <p:nvSpPr>
            <p:cNvPr id="103" name="Freeform 10">
              <a:extLst>
                <a:ext uri="{FF2B5EF4-FFF2-40B4-BE49-F238E27FC236}">
                  <a16:creationId xmlns:a16="http://schemas.microsoft.com/office/drawing/2014/main" id="{E665DF24-8D0E-4FDD-BA90-034EA1041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916" y="2650408"/>
              <a:ext cx="220157" cy="220157"/>
            </a:xfrm>
            <a:custGeom>
              <a:avLst/>
              <a:gdLst>
                <a:gd name="T0" fmla="*/ 74 w 86"/>
                <a:gd name="T1" fmla="*/ 86 h 86"/>
                <a:gd name="T2" fmla="*/ 0 w 86"/>
                <a:gd name="T3" fmla="*/ 12 h 86"/>
                <a:gd name="T4" fmla="*/ 12 w 86"/>
                <a:gd name="T5" fmla="*/ 0 h 86"/>
                <a:gd name="T6" fmla="*/ 86 w 86"/>
                <a:gd name="T7" fmla="*/ 74 h 86"/>
                <a:gd name="T8" fmla="*/ 74 w 86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74" y="86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86" y="74"/>
                  </a:lnTo>
                  <a:lnTo>
                    <a:pt x="74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" name="Freeform 11">
              <a:extLst>
                <a:ext uri="{FF2B5EF4-FFF2-40B4-BE49-F238E27FC236}">
                  <a16:creationId xmlns:a16="http://schemas.microsoft.com/office/drawing/2014/main" id="{B3CE63E5-828B-49BC-8EAB-3AE875896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916" y="2650408"/>
              <a:ext cx="220157" cy="220157"/>
            </a:xfrm>
            <a:custGeom>
              <a:avLst/>
              <a:gdLst>
                <a:gd name="T0" fmla="*/ 12 w 86"/>
                <a:gd name="T1" fmla="*/ 86 h 86"/>
                <a:gd name="T2" fmla="*/ 0 w 86"/>
                <a:gd name="T3" fmla="*/ 74 h 86"/>
                <a:gd name="T4" fmla="*/ 74 w 86"/>
                <a:gd name="T5" fmla="*/ 0 h 86"/>
                <a:gd name="T6" fmla="*/ 86 w 86"/>
                <a:gd name="T7" fmla="*/ 12 h 86"/>
                <a:gd name="T8" fmla="*/ 12 w 86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12" y="86"/>
                  </a:moveTo>
                  <a:lnTo>
                    <a:pt x="0" y="74"/>
                  </a:lnTo>
                  <a:lnTo>
                    <a:pt x="74" y="0"/>
                  </a:lnTo>
                  <a:lnTo>
                    <a:pt x="86" y="12"/>
                  </a:lnTo>
                  <a:lnTo>
                    <a:pt x="1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5" name="Freeform 97">
              <a:extLst>
                <a:ext uri="{FF2B5EF4-FFF2-40B4-BE49-F238E27FC236}">
                  <a16:creationId xmlns:a16="http://schemas.microsoft.com/office/drawing/2014/main" id="{9E09B13E-9FB1-4F9F-B287-576E0EDC9A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97819" y="2501724"/>
              <a:ext cx="514350" cy="517525"/>
            </a:xfrm>
            <a:custGeom>
              <a:avLst/>
              <a:gdLst>
                <a:gd name="T0" fmla="*/ 146 w 324"/>
                <a:gd name="T1" fmla="*/ 324 h 326"/>
                <a:gd name="T2" fmla="*/ 98 w 324"/>
                <a:gd name="T3" fmla="*/ 312 h 326"/>
                <a:gd name="T4" fmla="*/ 58 w 324"/>
                <a:gd name="T5" fmla="*/ 288 h 326"/>
                <a:gd name="T6" fmla="*/ 28 w 324"/>
                <a:gd name="T7" fmla="*/ 254 h 326"/>
                <a:gd name="T8" fmla="*/ 6 w 324"/>
                <a:gd name="T9" fmla="*/ 210 h 326"/>
                <a:gd name="T10" fmla="*/ 0 w 324"/>
                <a:gd name="T11" fmla="*/ 162 h 326"/>
                <a:gd name="T12" fmla="*/ 2 w 324"/>
                <a:gd name="T13" fmla="*/ 130 h 326"/>
                <a:gd name="T14" fmla="*/ 20 w 324"/>
                <a:gd name="T15" fmla="*/ 86 h 326"/>
                <a:gd name="T16" fmla="*/ 48 w 324"/>
                <a:gd name="T17" fmla="*/ 48 h 326"/>
                <a:gd name="T18" fmla="*/ 84 w 324"/>
                <a:gd name="T19" fmla="*/ 20 h 326"/>
                <a:gd name="T20" fmla="*/ 130 w 324"/>
                <a:gd name="T21" fmla="*/ 4 h 326"/>
                <a:gd name="T22" fmla="*/ 162 w 324"/>
                <a:gd name="T23" fmla="*/ 0 h 326"/>
                <a:gd name="T24" fmla="*/ 210 w 324"/>
                <a:gd name="T25" fmla="*/ 8 h 326"/>
                <a:gd name="T26" fmla="*/ 252 w 324"/>
                <a:gd name="T27" fmla="*/ 28 h 326"/>
                <a:gd name="T28" fmla="*/ 288 w 324"/>
                <a:gd name="T29" fmla="*/ 60 h 326"/>
                <a:gd name="T30" fmla="*/ 312 w 324"/>
                <a:gd name="T31" fmla="*/ 100 h 326"/>
                <a:gd name="T32" fmla="*/ 324 w 324"/>
                <a:gd name="T33" fmla="*/ 146 h 326"/>
                <a:gd name="T34" fmla="*/ 324 w 324"/>
                <a:gd name="T35" fmla="*/ 180 h 326"/>
                <a:gd name="T36" fmla="*/ 312 w 324"/>
                <a:gd name="T37" fmla="*/ 226 h 326"/>
                <a:gd name="T38" fmla="*/ 288 w 324"/>
                <a:gd name="T39" fmla="*/ 266 h 326"/>
                <a:gd name="T40" fmla="*/ 252 w 324"/>
                <a:gd name="T41" fmla="*/ 298 h 326"/>
                <a:gd name="T42" fmla="*/ 210 w 324"/>
                <a:gd name="T43" fmla="*/ 318 h 326"/>
                <a:gd name="T44" fmla="*/ 162 w 324"/>
                <a:gd name="T45" fmla="*/ 326 h 326"/>
                <a:gd name="T46" fmla="*/ 162 w 324"/>
                <a:gd name="T47" fmla="*/ 18 h 326"/>
                <a:gd name="T48" fmla="*/ 120 w 324"/>
                <a:gd name="T49" fmla="*/ 24 h 326"/>
                <a:gd name="T50" fmla="*/ 82 w 324"/>
                <a:gd name="T51" fmla="*/ 42 h 326"/>
                <a:gd name="T52" fmla="*/ 50 w 324"/>
                <a:gd name="T53" fmla="*/ 70 h 326"/>
                <a:gd name="T54" fmla="*/ 28 w 324"/>
                <a:gd name="T55" fmla="*/ 106 h 326"/>
                <a:gd name="T56" fmla="*/ 18 w 324"/>
                <a:gd name="T57" fmla="*/ 148 h 326"/>
                <a:gd name="T58" fmla="*/ 18 w 324"/>
                <a:gd name="T59" fmla="*/ 178 h 326"/>
                <a:gd name="T60" fmla="*/ 28 w 324"/>
                <a:gd name="T61" fmla="*/ 218 h 326"/>
                <a:gd name="T62" fmla="*/ 50 w 324"/>
                <a:gd name="T63" fmla="*/ 254 h 326"/>
                <a:gd name="T64" fmla="*/ 82 w 324"/>
                <a:gd name="T65" fmla="*/ 282 h 326"/>
                <a:gd name="T66" fmla="*/ 120 w 324"/>
                <a:gd name="T67" fmla="*/ 300 h 326"/>
                <a:gd name="T68" fmla="*/ 162 w 324"/>
                <a:gd name="T69" fmla="*/ 308 h 326"/>
                <a:gd name="T70" fmla="*/ 192 w 324"/>
                <a:gd name="T71" fmla="*/ 304 h 326"/>
                <a:gd name="T72" fmla="*/ 230 w 324"/>
                <a:gd name="T73" fmla="*/ 290 h 326"/>
                <a:gd name="T74" fmla="*/ 264 w 324"/>
                <a:gd name="T75" fmla="*/ 264 h 326"/>
                <a:gd name="T76" fmla="*/ 290 w 324"/>
                <a:gd name="T77" fmla="*/ 232 h 326"/>
                <a:gd name="T78" fmla="*/ 304 w 324"/>
                <a:gd name="T79" fmla="*/ 192 h 326"/>
                <a:gd name="T80" fmla="*/ 306 w 324"/>
                <a:gd name="T81" fmla="*/ 162 h 326"/>
                <a:gd name="T82" fmla="*/ 300 w 324"/>
                <a:gd name="T83" fmla="*/ 120 h 326"/>
                <a:gd name="T84" fmla="*/ 282 w 324"/>
                <a:gd name="T85" fmla="*/ 82 h 326"/>
                <a:gd name="T86" fmla="*/ 254 w 324"/>
                <a:gd name="T87" fmla="*/ 50 h 326"/>
                <a:gd name="T88" fmla="*/ 218 w 324"/>
                <a:gd name="T89" fmla="*/ 30 h 326"/>
                <a:gd name="T90" fmla="*/ 176 w 324"/>
                <a:gd name="T91" fmla="*/ 1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4" h="326">
                  <a:moveTo>
                    <a:pt x="162" y="326"/>
                  </a:moveTo>
                  <a:lnTo>
                    <a:pt x="162" y="326"/>
                  </a:lnTo>
                  <a:lnTo>
                    <a:pt x="146" y="324"/>
                  </a:lnTo>
                  <a:lnTo>
                    <a:pt x="130" y="322"/>
                  </a:lnTo>
                  <a:lnTo>
                    <a:pt x="114" y="318"/>
                  </a:lnTo>
                  <a:lnTo>
                    <a:pt x="98" y="312"/>
                  </a:lnTo>
                  <a:lnTo>
                    <a:pt x="84" y="306"/>
                  </a:lnTo>
                  <a:lnTo>
                    <a:pt x="72" y="298"/>
                  </a:lnTo>
                  <a:lnTo>
                    <a:pt x="58" y="288"/>
                  </a:lnTo>
                  <a:lnTo>
                    <a:pt x="48" y="278"/>
                  </a:lnTo>
                  <a:lnTo>
                    <a:pt x="36" y="266"/>
                  </a:lnTo>
                  <a:lnTo>
                    <a:pt x="28" y="254"/>
                  </a:lnTo>
                  <a:lnTo>
                    <a:pt x="20" y="240"/>
                  </a:lnTo>
                  <a:lnTo>
                    <a:pt x="12" y="226"/>
                  </a:lnTo>
                  <a:lnTo>
                    <a:pt x="6" y="210"/>
                  </a:lnTo>
                  <a:lnTo>
                    <a:pt x="2" y="196"/>
                  </a:lnTo>
                  <a:lnTo>
                    <a:pt x="0" y="180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2" y="130"/>
                  </a:lnTo>
                  <a:lnTo>
                    <a:pt x="6" y="114"/>
                  </a:lnTo>
                  <a:lnTo>
                    <a:pt x="12" y="100"/>
                  </a:lnTo>
                  <a:lnTo>
                    <a:pt x="20" y="86"/>
                  </a:lnTo>
                  <a:lnTo>
                    <a:pt x="28" y="72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8" y="38"/>
                  </a:lnTo>
                  <a:lnTo>
                    <a:pt x="72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4" y="8"/>
                  </a:lnTo>
                  <a:lnTo>
                    <a:pt x="130" y="4"/>
                  </a:lnTo>
                  <a:lnTo>
                    <a:pt x="146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78" y="0"/>
                  </a:lnTo>
                  <a:lnTo>
                    <a:pt x="194" y="4"/>
                  </a:lnTo>
                  <a:lnTo>
                    <a:pt x="210" y="8"/>
                  </a:lnTo>
                  <a:lnTo>
                    <a:pt x="226" y="12"/>
                  </a:lnTo>
                  <a:lnTo>
                    <a:pt x="240" y="20"/>
                  </a:lnTo>
                  <a:lnTo>
                    <a:pt x="252" y="28"/>
                  </a:lnTo>
                  <a:lnTo>
                    <a:pt x="266" y="38"/>
                  </a:lnTo>
                  <a:lnTo>
                    <a:pt x="276" y="48"/>
                  </a:lnTo>
                  <a:lnTo>
                    <a:pt x="288" y="60"/>
                  </a:lnTo>
                  <a:lnTo>
                    <a:pt x="296" y="72"/>
                  </a:lnTo>
                  <a:lnTo>
                    <a:pt x="304" y="86"/>
                  </a:lnTo>
                  <a:lnTo>
                    <a:pt x="312" y="100"/>
                  </a:lnTo>
                  <a:lnTo>
                    <a:pt x="318" y="114"/>
                  </a:lnTo>
                  <a:lnTo>
                    <a:pt x="322" y="130"/>
                  </a:lnTo>
                  <a:lnTo>
                    <a:pt x="324" y="146"/>
                  </a:lnTo>
                  <a:lnTo>
                    <a:pt x="324" y="162"/>
                  </a:lnTo>
                  <a:lnTo>
                    <a:pt x="324" y="162"/>
                  </a:lnTo>
                  <a:lnTo>
                    <a:pt x="324" y="180"/>
                  </a:lnTo>
                  <a:lnTo>
                    <a:pt x="322" y="196"/>
                  </a:lnTo>
                  <a:lnTo>
                    <a:pt x="318" y="210"/>
                  </a:lnTo>
                  <a:lnTo>
                    <a:pt x="312" y="226"/>
                  </a:lnTo>
                  <a:lnTo>
                    <a:pt x="304" y="240"/>
                  </a:lnTo>
                  <a:lnTo>
                    <a:pt x="296" y="254"/>
                  </a:lnTo>
                  <a:lnTo>
                    <a:pt x="288" y="266"/>
                  </a:lnTo>
                  <a:lnTo>
                    <a:pt x="276" y="278"/>
                  </a:lnTo>
                  <a:lnTo>
                    <a:pt x="266" y="288"/>
                  </a:lnTo>
                  <a:lnTo>
                    <a:pt x="252" y="298"/>
                  </a:lnTo>
                  <a:lnTo>
                    <a:pt x="240" y="306"/>
                  </a:lnTo>
                  <a:lnTo>
                    <a:pt x="226" y="312"/>
                  </a:lnTo>
                  <a:lnTo>
                    <a:pt x="210" y="318"/>
                  </a:lnTo>
                  <a:lnTo>
                    <a:pt x="194" y="322"/>
                  </a:lnTo>
                  <a:lnTo>
                    <a:pt x="178" y="324"/>
                  </a:lnTo>
                  <a:lnTo>
                    <a:pt x="162" y="326"/>
                  </a:lnTo>
                  <a:lnTo>
                    <a:pt x="162" y="326"/>
                  </a:lnTo>
                  <a:close/>
                  <a:moveTo>
                    <a:pt x="162" y="18"/>
                  </a:moveTo>
                  <a:lnTo>
                    <a:pt x="162" y="18"/>
                  </a:lnTo>
                  <a:lnTo>
                    <a:pt x="148" y="18"/>
                  </a:lnTo>
                  <a:lnTo>
                    <a:pt x="132" y="20"/>
                  </a:lnTo>
                  <a:lnTo>
                    <a:pt x="120" y="24"/>
                  </a:lnTo>
                  <a:lnTo>
                    <a:pt x="106" y="30"/>
                  </a:lnTo>
                  <a:lnTo>
                    <a:pt x="94" y="36"/>
                  </a:lnTo>
                  <a:lnTo>
                    <a:pt x="82" y="42"/>
                  </a:lnTo>
                  <a:lnTo>
                    <a:pt x="70" y="50"/>
                  </a:lnTo>
                  <a:lnTo>
                    <a:pt x="60" y="60"/>
                  </a:lnTo>
                  <a:lnTo>
                    <a:pt x="50" y="70"/>
                  </a:lnTo>
                  <a:lnTo>
                    <a:pt x="42" y="82"/>
                  </a:lnTo>
                  <a:lnTo>
                    <a:pt x="34" y="94"/>
                  </a:lnTo>
                  <a:lnTo>
                    <a:pt x="28" y="106"/>
                  </a:lnTo>
                  <a:lnTo>
                    <a:pt x="24" y="120"/>
                  </a:lnTo>
                  <a:lnTo>
                    <a:pt x="20" y="134"/>
                  </a:lnTo>
                  <a:lnTo>
                    <a:pt x="18" y="148"/>
                  </a:lnTo>
                  <a:lnTo>
                    <a:pt x="18" y="162"/>
                  </a:lnTo>
                  <a:lnTo>
                    <a:pt x="18" y="162"/>
                  </a:lnTo>
                  <a:lnTo>
                    <a:pt x="18" y="178"/>
                  </a:lnTo>
                  <a:lnTo>
                    <a:pt x="20" y="192"/>
                  </a:lnTo>
                  <a:lnTo>
                    <a:pt x="24" y="206"/>
                  </a:lnTo>
                  <a:lnTo>
                    <a:pt x="28" y="218"/>
                  </a:lnTo>
                  <a:lnTo>
                    <a:pt x="34" y="232"/>
                  </a:lnTo>
                  <a:lnTo>
                    <a:pt x="42" y="244"/>
                  </a:lnTo>
                  <a:lnTo>
                    <a:pt x="50" y="254"/>
                  </a:lnTo>
                  <a:lnTo>
                    <a:pt x="60" y="264"/>
                  </a:lnTo>
                  <a:lnTo>
                    <a:pt x="70" y="274"/>
                  </a:lnTo>
                  <a:lnTo>
                    <a:pt x="82" y="282"/>
                  </a:lnTo>
                  <a:lnTo>
                    <a:pt x="94" y="290"/>
                  </a:lnTo>
                  <a:lnTo>
                    <a:pt x="106" y="296"/>
                  </a:lnTo>
                  <a:lnTo>
                    <a:pt x="120" y="300"/>
                  </a:lnTo>
                  <a:lnTo>
                    <a:pt x="132" y="304"/>
                  </a:lnTo>
                  <a:lnTo>
                    <a:pt x="148" y="306"/>
                  </a:lnTo>
                  <a:lnTo>
                    <a:pt x="162" y="308"/>
                  </a:lnTo>
                  <a:lnTo>
                    <a:pt x="162" y="308"/>
                  </a:lnTo>
                  <a:lnTo>
                    <a:pt x="176" y="306"/>
                  </a:lnTo>
                  <a:lnTo>
                    <a:pt x="192" y="304"/>
                  </a:lnTo>
                  <a:lnTo>
                    <a:pt x="204" y="300"/>
                  </a:lnTo>
                  <a:lnTo>
                    <a:pt x="218" y="296"/>
                  </a:lnTo>
                  <a:lnTo>
                    <a:pt x="230" y="290"/>
                  </a:lnTo>
                  <a:lnTo>
                    <a:pt x="242" y="282"/>
                  </a:lnTo>
                  <a:lnTo>
                    <a:pt x="254" y="274"/>
                  </a:lnTo>
                  <a:lnTo>
                    <a:pt x="264" y="264"/>
                  </a:lnTo>
                  <a:lnTo>
                    <a:pt x="274" y="254"/>
                  </a:lnTo>
                  <a:lnTo>
                    <a:pt x="282" y="244"/>
                  </a:lnTo>
                  <a:lnTo>
                    <a:pt x="290" y="232"/>
                  </a:lnTo>
                  <a:lnTo>
                    <a:pt x="296" y="218"/>
                  </a:lnTo>
                  <a:lnTo>
                    <a:pt x="300" y="206"/>
                  </a:lnTo>
                  <a:lnTo>
                    <a:pt x="304" y="192"/>
                  </a:lnTo>
                  <a:lnTo>
                    <a:pt x="306" y="178"/>
                  </a:lnTo>
                  <a:lnTo>
                    <a:pt x="306" y="162"/>
                  </a:lnTo>
                  <a:lnTo>
                    <a:pt x="306" y="162"/>
                  </a:lnTo>
                  <a:lnTo>
                    <a:pt x="306" y="148"/>
                  </a:lnTo>
                  <a:lnTo>
                    <a:pt x="304" y="134"/>
                  </a:lnTo>
                  <a:lnTo>
                    <a:pt x="300" y="120"/>
                  </a:lnTo>
                  <a:lnTo>
                    <a:pt x="296" y="106"/>
                  </a:lnTo>
                  <a:lnTo>
                    <a:pt x="290" y="94"/>
                  </a:lnTo>
                  <a:lnTo>
                    <a:pt x="282" y="82"/>
                  </a:lnTo>
                  <a:lnTo>
                    <a:pt x="274" y="70"/>
                  </a:lnTo>
                  <a:lnTo>
                    <a:pt x="264" y="60"/>
                  </a:lnTo>
                  <a:lnTo>
                    <a:pt x="254" y="50"/>
                  </a:lnTo>
                  <a:lnTo>
                    <a:pt x="242" y="42"/>
                  </a:lnTo>
                  <a:lnTo>
                    <a:pt x="230" y="36"/>
                  </a:lnTo>
                  <a:lnTo>
                    <a:pt x="218" y="30"/>
                  </a:lnTo>
                  <a:lnTo>
                    <a:pt x="204" y="24"/>
                  </a:lnTo>
                  <a:lnTo>
                    <a:pt x="192" y="20"/>
                  </a:lnTo>
                  <a:lnTo>
                    <a:pt x="176" y="18"/>
                  </a:lnTo>
                  <a:lnTo>
                    <a:pt x="162" y="18"/>
                  </a:lnTo>
                  <a:lnTo>
                    <a:pt x="16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6">
            <a:extLst>
              <a:ext uri="{FF2B5EF4-FFF2-40B4-BE49-F238E27FC236}">
                <a16:creationId xmlns:a16="http://schemas.microsoft.com/office/drawing/2014/main" id="{121D1FDD-7A4D-46C8-A277-6926E408BF3F}"/>
              </a:ext>
            </a:extLst>
          </p:cNvPr>
          <p:cNvGrpSpPr/>
          <p:nvPr/>
        </p:nvGrpSpPr>
        <p:grpSpPr>
          <a:xfrm>
            <a:off x="3086771" y="2517601"/>
            <a:ext cx="67067" cy="67482"/>
            <a:chOff x="3897819" y="2501724"/>
            <a:chExt cx="514350" cy="517525"/>
          </a:xfrm>
          <a:solidFill>
            <a:srgbClr val="FFFFFF"/>
          </a:solidFill>
        </p:grpSpPr>
        <p:sp>
          <p:nvSpPr>
            <p:cNvPr id="107" name="Freeform 10">
              <a:extLst>
                <a:ext uri="{FF2B5EF4-FFF2-40B4-BE49-F238E27FC236}">
                  <a16:creationId xmlns:a16="http://schemas.microsoft.com/office/drawing/2014/main" id="{7DC4C115-D288-4678-B4D4-785ED0C32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916" y="2650408"/>
              <a:ext cx="220157" cy="220157"/>
            </a:xfrm>
            <a:custGeom>
              <a:avLst/>
              <a:gdLst>
                <a:gd name="T0" fmla="*/ 74 w 86"/>
                <a:gd name="T1" fmla="*/ 86 h 86"/>
                <a:gd name="T2" fmla="*/ 0 w 86"/>
                <a:gd name="T3" fmla="*/ 12 h 86"/>
                <a:gd name="T4" fmla="*/ 12 w 86"/>
                <a:gd name="T5" fmla="*/ 0 h 86"/>
                <a:gd name="T6" fmla="*/ 86 w 86"/>
                <a:gd name="T7" fmla="*/ 74 h 86"/>
                <a:gd name="T8" fmla="*/ 74 w 86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74" y="86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86" y="74"/>
                  </a:lnTo>
                  <a:lnTo>
                    <a:pt x="74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C797E70B-7D8F-4003-954A-1D79135DC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916" y="2650408"/>
              <a:ext cx="220157" cy="220157"/>
            </a:xfrm>
            <a:custGeom>
              <a:avLst/>
              <a:gdLst>
                <a:gd name="T0" fmla="*/ 12 w 86"/>
                <a:gd name="T1" fmla="*/ 86 h 86"/>
                <a:gd name="T2" fmla="*/ 0 w 86"/>
                <a:gd name="T3" fmla="*/ 74 h 86"/>
                <a:gd name="T4" fmla="*/ 74 w 86"/>
                <a:gd name="T5" fmla="*/ 0 h 86"/>
                <a:gd name="T6" fmla="*/ 86 w 86"/>
                <a:gd name="T7" fmla="*/ 12 h 86"/>
                <a:gd name="T8" fmla="*/ 12 w 86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12" y="86"/>
                  </a:moveTo>
                  <a:lnTo>
                    <a:pt x="0" y="74"/>
                  </a:lnTo>
                  <a:lnTo>
                    <a:pt x="74" y="0"/>
                  </a:lnTo>
                  <a:lnTo>
                    <a:pt x="86" y="12"/>
                  </a:lnTo>
                  <a:lnTo>
                    <a:pt x="1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9" name="Freeform 97">
              <a:extLst>
                <a:ext uri="{FF2B5EF4-FFF2-40B4-BE49-F238E27FC236}">
                  <a16:creationId xmlns:a16="http://schemas.microsoft.com/office/drawing/2014/main" id="{26FDC7FE-7611-4675-BFB9-5C2143FE78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97819" y="2501724"/>
              <a:ext cx="514350" cy="517525"/>
            </a:xfrm>
            <a:custGeom>
              <a:avLst/>
              <a:gdLst>
                <a:gd name="T0" fmla="*/ 146 w 324"/>
                <a:gd name="T1" fmla="*/ 324 h 326"/>
                <a:gd name="T2" fmla="*/ 98 w 324"/>
                <a:gd name="T3" fmla="*/ 312 h 326"/>
                <a:gd name="T4" fmla="*/ 58 w 324"/>
                <a:gd name="T5" fmla="*/ 288 h 326"/>
                <a:gd name="T6" fmla="*/ 28 w 324"/>
                <a:gd name="T7" fmla="*/ 254 h 326"/>
                <a:gd name="T8" fmla="*/ 6 w 324"/>
                <a:gd name="T9" fmla="*/ 210 h 326"/>
                <a:gd name="T10" fmla="*/ 0 w 324"/>
                <a:gd name="T11" fmla="*/ 162 h 326"/>
                <a:gd name="T12" fmla="*/ 2 w 324"/>
                <a:gd name="T13" fmla="*/ 130 h 326"/>
                <a:gd name="T14" fmla="*/ 20 w 324"/>
                <a:gd name="T15" fmla="*/ 86 h 326"/>
                <a:gd name="T16" fmla="*/ 48 w 324"/>
                <a:gd name="T17" fmla="*/ 48 h 326"/>
                <a:gd name="T18" fmla="*/ 84 w 324"/>
                <a:gd name="T19" fmla="*/ 20 h 326"/>
                <a:gd name="T20" fmla="*/ 130 w 324"/>
                <a:gd name="T21" fmla="*/ 4 h 326"/>
                <a:gd name="T22" fmla="*/ 162 w 324"/>
                <a:gd name="T23" fmla="*/ 0 h 326"/>
                <a:gd name="T24" fmla="*/ 210 w 324"/>
                <a:gd name="T25" fmla="*/ 8 h 326"/>
                <a:gd name="T26" fmla="*/ 252 w 324"/>
                <a:gd name="T27" fmla="*/ 28 h 326"/>
                <a:gd name="T28" fmla="*/ 288 w 324"/>
                <a:gd name="T29" fmla="*/ 60 h 326"/>
                <a:gd name="T30" fmla="*/ 312 w 324"/>
                <a:gd name="T31" fmla="*/ 100 h 326"/>
                <a:gd name="T32" fmla="*/ 324 w 324"/>
                <a:gd name="T33" fmla="*/ 146 h 326"/>
                <a:gd name="T34" fmla="*/ 324 w 324"/>
                <a:gd name="T35" fmla="*/ 180 h 326"/>
                <a:gd name="T36" fmla="*/ 312 w 324"/>
                <a:gd name="T37" fmla="*/ 226 h 326"/>
                <a:gd name="T38" fmla="*/ 288 w 324"/>
                <a:gd name="T39" fmla="*/ 266 h 326"/>
                <a:gd name="T40" fmla="*/ 252 w 324"/>
                <a:gd name="T41" fmla="*/ 298 h 326"/>
                <a:gd name="T42" fmla="*/ 210 w 324"/>
                <a:gd name="T43" fmla="*/ 318 h 326"/>
                <a:gd name="T44" fmla="*/ 162 w 324"/>
                <a:gd name="T45" fmla="*/ 326 h 326"/>
                <a:gd name="T46" fmla="*/ 162 w 324"/>
                <a:gd name="T47" fmla="*/ 18 h 326"/>
                <a:gd name="T48" fmla="*/ 120 w 324"/>
                <a:gd name="T49" fmla="*/ 24 h 326"/>
                <a:gd name="T50" fmla="*/ 82 w 324"/>
                <a:gd name="T51" fmla="*/ 42 h 326"/>
                <a:gd name="T52" fmla="*/ 50 w 324"/>
                <a:gd name="T53" fmla="*/ 70 h 326"/>
                <a:gd name="T54" fmla="*/ 28 w 324"/>
                <a:gd name="T55" fmla="*/ 106 h 326"/>
                <a:gd name="T56" fmla="*/ 18 w 324"/>
                <a:gd name="T57" fmla="*/ 148 h 326"/>
                <a:gd name="T58" fmla="*/ 18 w 324"/>
                <a:gd name="T59" fmla="*/ 178 h 326"/>
                <a:gd name="T60" fmla="*/ 28 w 324"/>
                <a:gd name="T61" fmla="*/ 218 h 326"/>
                <a:gd name="T62" fmla="*/ 50 w 324"/>
                <a:gd name="T63" fmla="*/ 254 h 326"/>
                <a:gd name="T64" fmla="*/ 82 w 324"/>
                <a:gd name="T65" fmla="*/ 282 h 326"/>
                <a:gd name="T66" fmla="*/ 120 w 324"/>
                <a:gd name="T67" fmla="*/ 300 h 326"/>
                <a:gd name="T68" fmla="*/ 162 w 324"/>
                <a:gd name="T69" fmla="*/ 308 h 326"/>
                <a:gd name="T70" fmla="*/ 192 w 324"/>
                <a:gd name="T71" fmla="*/ 304 h 326"/>
                <a:gd name="T72" fmla="*/ 230 w 324"/>
                <a:gd name="T73" fmla="*/ 290 h 326"/>
                <a:gd name="T74" fmla="*/ 264 w 324"/>
                <a:gd name="T75" fmla="*/ 264 h 326"/>
                <a:gd name="T76" fmla="*/ 290 w 324"/>
                <a:gd name="T77" fmla="*/ 232 h 326"/>
                <a:gd name="T78" fmla="*/ 304 w 324"/>
                <a:gd name="T79" fmla="*/ 192 h 326"/>
                <a:gd name="T80" fmla="*/ 306 w 324"/>
                <a:gd name="T81" fmla="*/ 162 h 326"/>
                <a:gd name="T82" fmla="*/ 300 w 324"/>
                <a:gd name="T83" fmla="*/ 120 h 326"/>
                <a:gd name="T84" fmla="*/ 282 w 324"/>
                <a:gd name="T85" fmla="*/ 82 h 326"/>
                <a:gd name="T86" fmla="*/ 254 w 324"/>
                <a:gd name="T87" fmla="*/ 50 h 326"/>
                <a:gd name="T88" fmla="*/ 218 w 324"/>
                <a:gd name="T89" fmla="*/ 30 h 326"/>
                <a:gd name="T90" fmla="*/ 176 w 324"/>
                <a:gd name="T91" fmla="*/ 1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4" h="326">
                  <a:moveTo>
                    <a:pt x="162" y="326"/>
                  </a:moveTo>
                  <a:lnTo>
                    <a:pt x="162" y="326"/>
                  </a:lnTo>
                  <a:lnTo>
                    <a:pt x="146" y="324"/>
                  </a:lnTo>
                  <a:lnTo>
                    <a:pt x="130" y="322"/>
                  </a:lnTo>
                  <a:lnTo>
                    <a:pt x="114" y="318"/>
                  </a:lnTo>
                  <a:lnTo>
                    <a:pt x="98" y="312"/>
                  </a:lnTo>
                  <a:lnTo>
                    <a:pt x="84" y="306"/>
                  </a:lnTo>
                  <a:lnTo>
                    <a:pt x="72" y="298"/>
                  </a:lnTo>
                  <a:lnTo>
                    <a:pt x="58" y="288"/>
                  </a:lnTo>
                  <a:lnTo>
                    <a:pt x="48" y="278"/>
                  </a:lnTo>
                  <a:lnTo>
                    <a:pt x="36" y="266"/>
                  </a:lnTo>
                  <a:lnTo>
                    <a:pt x="28" y="254"/>
                  </a:lnTo>
                  <a:lnTo>
                    <a:pt x="20" y="240"/>
                  </a:lnTo>
                  <a:lnTo>
                    <a:pt x="12" y="226"/>
                  </a:lnTo>
                  <a:lnTo>
                    <a:pt x="6" y="210"/>
                  </a:lnTo>
                  <a:lnTo>
                    <a:pt x="2" y="196"/>
                  </a:lnTo>
                  <a:lnTo>
                    <a:pt x="0" y="180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2" y="130"/>
                  </a:lnTo>
                  <a:lnTo>
                    <a:pt x="6" y="114"/>
                  </a:lnTo>
                  <a:lnTo>
                    <a:pt x="12" y="100"/>
                  </a:lnTo>
                  <a:lnTo>
                    <a:pt x="20" y="86"/>
                  </a:lnTo>
                  <a:lnTo>
                    <a:pt x="28" y="72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8" y="38"/>
                  </a:lnTo>
                  <a:lnTo>
                    <a:pt x="72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4" y="8"/>
                  </a:lnTo>
                  <a:lnTo>
                    <a:pt x="130" y="4"/>
                  </a:lnTo>
                  <a:lnTo>
                    <a:pt x="146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78" y="0"/>
                  </a:lnTo>
                  <a:lnTo>
                    <a:pt x="194" y="4"/>
                  </a:lnTo>
                  <a:lnTo>
                    <a:pt x="210" y="8"/>
                  </a:lnTo>
                  <a:lnTo>
                    <a:pt x="226" y="12"/>
                  </a:lnTo>
                  <a:lnTo>
                    <a:pt x="240" y="20"/>
                  </a:lnTo>
                  <a:lnTo>
                    <a:pt x="252" y="28"/>
                  </a:lnTo>
                  <a:lnTo>
                    <a:pt x="266" y="38"/>
                  </a:lnTo>
                  <a:lnTo>
                    <a:pt x="276" y="48"/>
                  </a:lnTo>
                  <a:lnTo>
                    <a:pt x="288" y="60"/>
                  </a:lnTo>
                  <a:lnTo>
                    <a:pt x="296" y="72"/>
                  </a:lnTo>
                  <a:lnTo>
                    <a:pt x="304" y="86"/>
                  </a:lnTo>
                  <a:lnTo>
                    <a:pt x="312" y="100"/>
                  </a:lnTo>
                  <a:lnTo>
                    <a:pt x="318" y="114"/>
                  </a:lnTo>
                  <a:lnTo>
                    <a:pt x="322" y="130"/>
                  </a:lnTo>
                  <a:lnTo>
                    <a:pt x="324" y="146"/>
                  </a:lnTo>
                  <a:lnTo>
                    <a:pt x="324" y="162"/>
                  </a:lnTo>
                  <a:lnTo>
                    <a:pt x="324" y="162"/>
                  </a:lnTo>
                  <a:lnTo>
                    <a:pt x="324" y="180"/>
                  </a:lnTo>
                  <a:lnTo>
                    <a:pt x="322" y="196"/>
                  </a:lnTo>
                  <a:lnTo>
                    <a:pt x="318" y="210"/>
                  </a:lnTo>
                  <a:lnTo>
                    <a:pt x="312" y="226"/>
                  </a:lnTo>
                  <a:lnTo>
                    <a:pt x="304" y="240"/>
                  </a:lnTo>
                  <a:lnTo>
                    <a:pt x="296" y="254"/>
                  </a:lnTo>
                  <a:lnTo>
                    <a:pt x="288" y="266"/>
                  </a:lnTo>
                  <a:lnTo>
                    <a:pt x="276" y="278"/>
                  </a:lnTo>
                  <a:lnTo>
                    <a:pt x="266" y="288"/>
                  </a:lnTo>
                  <a:lnTo>
                    <a:pt x="252" y="298"/>
                  </a:lnTo>
                  <a:lnTo>
                    <a:pt x="240" y="306"/>
                  </a:lnTo>
                  <a:lnTo>
                    <a:pt x="226" y="312"/>
                  </a:lnTo>
                  <a:lnTo>
                    <a:pt x="210" y="318"/>
                  </a:lnTo>
                  <a:lnTo>
                    <a:pt x="194" y="322"/>
                  </a:lnTo>
                  <a:lnTo>
                    <a:pt x="178" y="324"/>
                  </a:lnTo>
                  <a:lnTo>
                    <a:pt x="162" y="326"/>
                  </a:lnTo>
                  <a:lnTo>
                    <a:pt x="162" y="326"/>
                  </a:lnTo>
                  <a:close/>
                  <a:moveTo>
                    <a:pt x="162" y="18"/>
                  </a:moveTo>
                  <a:lnTo>
                    <a:pt x="162" y="18"/>
                  </a:lnTo>
                  <a:lnTo>
                    <a:pt x="148" y="18"/>
                  </a:lnTo>
                  <a:lnTo>
                    <a:pt x="132" y="20"/>
                  </a:lnTo>
                  <a:lnTo>
                    <a:pt x="120" y="24"/>
                  </a:lnTo>
                  <a:lnTo>
                    <a:pt x="106" y="30"/>
                  </a:lnTo>
                  <a:lnTo>
                    <a:pt x="94" y="36"/>
                  </a:lnTo>
                  <a:lnTo>
                    <a:pt x="82" y="42"/>
                  </a:lnTo>
                  <a:lnTo>
                    <a:pt x="70" y="50"/>
                  </a:lnTo>
                  <a:lnTo>
                    <a:pt x="60" y="60"/>
                  </a:lnTo>
                  <a:lnTo>
                    <a:pt x="50" y="70"/>
                  </a:lnTo>
                  <a:lnTo>
                    <a:pt x="42" y="82"/>
                  </a:lnTo>
                  <a:lnTo>
                    <a:pt x="34" y="94"/>
                  </a:lnTo>
                  <a:lnTo>
                    <a:pt x="28" y="106"/>
                  </a:lnTo>
                  <a:lnTo>
                    <a:pt x="24" y="120"/>
                  </a:lnTo>
                  <a:lnTo>
                    <a:pt x="20" y="134"/>
                  </a:lnTo>
                  <a:lnTo>
                    <a:pt x="18" y="148"/>
                  </a:lnTo>
                  <a:lnTo>
                    <a:pt x="18" y="162"/>
                  </a:lnTo>
                  <a:lnTo>
                    <a:pt x="18" y="162"/>
                  </a:lnTo>
                  <a:lnTo>
                    <a:pt x="18" y="178"/>
                  </a:lnTo>
                  <a:lnTo>
                    <a:pt x="20" y="192"/>
                  </a:lnTo>
                  <a:lnTo>
                    <a:pt x="24" y="206"/>
                  </a:lnTo>
                  <a:lnTo>
                    <a:pt x="28" y="218"/>
                  </a:lnTo>
                  <a:lnTo>
                    <a:pt x="34" y="232"/>
                  </a:lnTo>
                  <a:lnTo>
                    <a:pt x="42" y="244"/>
                  </a:lnTo>
                  <a:lnTo>
                    <a:pt x="50" y="254"/>
                  </a:lnTo>
                  <a:lnTo>
                    <a:pt x="60" y="264"/>
                  </a:lnTo>
                  <a:lnTo>
                    <a:pt x="70" y="274"/>
                  </a:lnTo>
                  <a:lnTo>
                    <a:pt x="82" y="282"/>
                  </a:lnTo>
                  <a:lnTo>
                    <a:pt x="94" y="290"/>
                  </a:lnTo>
                  <a:lnTo>
                    <a:pt x="106" y="296"/>
                  </a:lnTo>
                  <a:lnTo>
                    <a:pt x="120" y="300"/>
                  </a:lnTo>
                  <a:lnTo>
                    <a:pt x="132" y="304"/>
                  </a:lnTo>
                  <a:lnTo>
                    <a:pt x="148" y="306"/>
                  </a:lnTo>
                  <a:lnTo>
                    <a:pt x="162" y="308"/>
                  </a:lnTo>
                  <a:lnTo>
                    <a:pt x="162" y="308"/>
                  </a:lnTo>
                  <a:lnTo>
                    <a:pt x="176" y="306"/>
                  </a:lnTo>
                  <a:lnTo>
                    <a:pt x="192" y="304"/>
                  </a:lnTo>
                  <a:lnTo>
                    <a:pt x="204" y="300"/>
                  </a:lnTo>
                  <a:lnTo>
                    <a:pt x="218" y="296"/>
                  </a:lnTo>
                  <a:lnTo>
                    <a:pt x="230" y="290"/>
                  </a:lnTo>
                  <a:lnTo>
                    <a:pt x="242" y="282"/>
                  </a:lnTo>
                  <a:lnTo>
                    <a:pt x="254" y="274"/>
                  </a:lnTo>
                  <a:lnTo>
                    <a:pt x="264" y="264"/>
                  </a:lnTo>
                  <a:lnTo>
                    <a:pt x="274" y="254"/>
                  </a:lnTo>
                  <a:lnTo>
                    <a:pt x="282" y="244"/>
                  </a:lnTo>
                  <a:lnTo>
                    <a:pt x="290" y="232"/>
                  </a:lnTo>
                  <a:lnTo>
                    <a:pt x="296" y="218"/>
                  </a:lnTo>
                  <a:lnTo>
                    <a:pt x="300" y="206"/>
                  </a:lnTo>
                  <a:lnTo>
                    <a:pt x="304" y="192"/>
                  </a:lnTo>
                  <a:lnTo>
                    <a:pt x="306" y="178"/>
                  </a:lnTo>
                  <a:lnTo>
                    <a:pt x="306" y="162"/>
                  </a:lnTo>
                  <a:lnTo>
                    <a:pt x="306" y="162"/>
                  </a:lnTo>
                  <a:lnTo>
                    <a:pt x="306" y="148"/>
                  </a:lnTo>
                  <a:lnTo>
                    <a:pt x="304" y="134"/>
                  </a:lnTo>
                  <a:lnTo>
                    <a:pt x="300" y="120"/>
                  </a:lnTo>
                  <a:lnTo>
                    <a:pt x="296" y="106"/>
                  </a:lnTo>
                  <a:lnTo>
                    <a:pt x="290" y="94"/>
                  </a:lnTo>
                  <a:lnTo>
                    <a:pt x="282" y="82"/>
                  </a:lnTo>
                  <a:lnTo>
                    <a:pt x="274" y="70"/>
                  </a:lnTo>
                  <a:lnTo>
                    <a:pt x="264" y="60"/>
                  </a:lnTo>
                  <a:lnTo>
                    <a:pt x="254" y="50"/>
                  </a:lnTo>
                  <a:lnTo>
                    <a:pt x="242" y="42"/>
                  </a:lnTo>
                  <a:lnTo>
                    <a:pt x="230" y="36"/>
                  </a:lnTo>
                  <a:lnTo>
                    <a:pt x="218" y="30"/>
                  </a:lnTo>
                  <a:lnTo>
                    <a:pt x="204" y="24"/>
                  </a:lnTo>
                  <a:lnTo>
                    <a:pt x="192" y="20"/>
                  </a:lnTo>
                  <a:lnTo>
                    <a:pt x="176" y="18"/>
                  </a:lnTo>
                  <a:lnTo>
                    <a:pt x="162" y="18"/>
                  </a:lnTo>
                  <a:lnTo>
                    <a:pt x="16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10" name="Straight Connector 110">
            <a:extLst>
              <a:ext uri="{FF2B5EF4-FFF2-40B4-BE49-F238E27FC236}">
                <a16:creationId xmlns:a16="http://schemas.microsoft.com/office/drawing/2014/main" id="{FF263C48-0A18-4E1C-9F3C-D135AE0A974B}"/>
              </a:ext>
            </a:extLst>
          </p:cNvPr>
          <p:cNvCxnSpPr>
            <a:cxnSpLocks/>
          </p:cNvCxnSpPr>
          <p:nvPr/>
        </p:nvCxnSpPr>
        <p:spPr>
          <a:xfrm flipH="1">
            <a:off x="2864749" y="2582184"/>
            <a:ext cx="4242" cy="36782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1">
            <a:extLst>
              <a:ext uri="{FF2B5EF4-FFF2-40B4-BE49-F238E27FC236}">
                <a16:creationId xmlns:a16="http://schemas.microsoft.com/office/drawing/2014/main" id="{01CA46FF-BD13-4E46-9FDF-CE556891B183}"/>
              </a:ext>
            </a:extLst>
          </p:cNvPr>
          <p:cNvCxnSpPr>
            <a:cxnSpLocks/>
          </p:cNvCxnSpPr>
          <p:nvPr/>
        </p:nvCxnSpPr>
        <p:spPr>
          <a:xfrm flipH="1">
            <a:off x="3120304" y="2582184"/>
            <a:ext cx="2121" cy="36782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2">
            <a:extLst>
              <a:ext uri="{FF2B5EF4-FFF2-40B4-BE49-F238E27FC236}">
                <a16:creationId xmlns:a16="http://schemas.microsoft.com/office/drawing/2014/main" id="{569D5209-1893-47F9-A9BA-701A3B5B81AC}"/>
              </a:ext>
            </a:extLst>
          </p:cNvPr>
          <p:cNvGrpSpPr/>
          <p:nvPr/>
        </p:nvGrpSpPr>
        <p:grpSpPr>
          <a:xfrm>
            <a:off x="3211916" y="2517601"/>
            <a:ext cx="67067" cy="67482"/>
            <a:chOff x="3897819" y="2501724"/>
            <a:chExt cx="514350" cy="517525"/>
          </a:xfrm>
          <a:solidFill>
            <a:schemeClr val="bg2"/>
          </a:solidFill>
        </p:grpSpPr>
        <p:sp>
          <p:nvSpPr>
            <p:cNvPr id="113" name="Freeform 10">
              <a:extLst>
                <a:ext uri="{FF2B5EF4-FFF2-40B4-BE49-F238E27FC236}">
                  <a16:creationId xmlns:a16="http://schemas.microsoft.com/office/drawing/2014/main" id="{2E40F045-6414-4B4E-90C8-CA37F3C45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916" y="2650408"/>
              <a:ext cx="220157" cy="220157"/>
            </a:xfrm>
            <a:custGeom>
              <a:avLst/>
              <a:gdLst>
                <a:gd name="T0" fmla="*/ 74 w 86"/>
                <a:gd name="T1" fmla="*/ 86 h 86"/>
                <a:gd name="T2" fmla="*/ 0 w 86"/>
                <a:gd name="T3" fmla="*/ 12 h 86"/>
                <a:gd name="T4" fmla="*/ 12 w 86"/>
                <a:gd name="T5" fmla="*/ 0 h 86"/>
                <a:gd name="T6" fmla="*/ 86 w 86"/>
                <a:gd name="T7" fmla="*/ 74 h 86"/>
                <a:gd name="T8" fmla="*/ 74 w 86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74" y="86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86" y="74"/>
                  </a:lnTo>
                  <a:lnTo>
                    <a:pt x="74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4" name="Freeform 11">
              <a:extLst>
                <a:ext uri="{FF2B5EF4-FFF2-40B4-BE49-F238E27FC236}">
                  <a16:creationId xmlns:a16="http://schemas.microsoft.com/office/drawing/2014/main" id="{14396291-9D39-452E-B86C-A7E1D4DF4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916" y="2650408"/>
              <a:ext cx="220157" cy="220157"/>
            </a:xfrm>
            <a:custGeom>
              <a:avLst/>
              <a:gdLst>
                <a:gd name="T0" fmla="*/ 12 w 86"/>
                <a:gd name="T1" fmla="*/ 86 h 86"/>
                <a:gd name="T2" fmla="*/ 0 w 86"/>
                <a:gd name="T3" fmla="*/ 74 h 86"/>
                <a:gd name="T4" fmla="*/ 74 w 86"/>
                <a:gd name="T5" fmla="*/ 0 h 86"/>
                <a:gd name="T6" fmla="*/ 86 w 86"/>
                <a:gd name="T7" fmla="*/ 12 h 86"/>
                <a:gd name="T8" fmla="*/ 12 w 86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6">
                  <a:moveTo>
                    <a:pt x="12" y="86"/>
                  </a:moveTo>
                  <a:lnTo>
                    <a:pt x="0" y="74"/>
                  </a:lnTo>
                  <a:lnTo>
                    <a:pt x="74" y="0"/>
                  </a:lnTo>
                  <a:lnTo>
                    <a:pt x="86" y="12"/>
                  </a:lnTo>
                  <a:lnTo>
                    <a:pt x="1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5" name="Freeform 97">
              <a:extLst>
                <a:ext uri="{FF2B5EF4-FFF2-40B4-BE49-F238E27FC236}">
                  <a16:creationId xmlns:a16="http://schemas.microsoft.com/office/drawing/2014/main" id="{08132EFC-35DE-4CE1-8972-18B1408B9C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97819" y="2501724"/>
              <a:ext cx="514350" cy="517525"/>
            </a:xfrm>
            <a:custGeom>
              <a:avLst/>
              <a:gdLst>
                <a:gd name="T0" fmla="*/ 146 w 324"/>
                <a:gd name="T1" fmla="*/ 324 h 326"/>
                <a:gd name="T2" fmla="*/ 98 w 324"/>
                <a:gd name="T3" fmla="*/ 312 h 326"/>
                <a:gd name="T4" fmla="*/ 58 w 324"/>
                <a:gd name="T5" fmla="*/ 288 h 326"/>
                <a:gd name="T6" fmla="*/ 28 w 324"/>
                <a:gd name="T7" fmla="*/ 254 h 326"/>
                <a:gd name="T8" fmla="*/ 6 w 324"/>
                <a:gd name="T9" fmla="*/ 210 h 326"/>
                <a:gd name="T10" fmla="*/ 0 w 324"/>
                <a:gd name="T11" fmla="*/ 162 h 326"/>
                <a:gd name="T12" fmla="*/ 2 w 324"/>
                <a:gd name="T13" fmla="*/ 130 h 326"/>
                <a:gd name="T14" fmla="*/ 20 w 324"/>
                <a:gd name="T15" fmla="*/ 86 h 326"/>
                <a:gd name="T16" fmla="*/ 48 w 324"/>
                <a:gd name="T17" fmla="*/ 48 h 326"/>
                <a:gd name="T18" fmla="*/ 84 w 324"/>
                <a:gd name="T19" fmla="*/ 20 h 326"/>
                <a:gd name="T20" fmla="*/ 130 w 324"/>
                <a:gd name="T21" fmla="*/ 4 h 326"/>
                <a:gd name="T22" fmla="*/ 162 w 324"/>
                <a:gd name="T23" fmla="*/ 0 h 326"/>
                <a:gd name="T24" fmla="*/ 210 w 324"/>
                <a:gd name="T25" fmla="*/ 8 h 326"/>
                <a:gd name="T26" fmla="*/ 252 w 324"/>
                <a:gd name="T27" fmla="*/ 28 h 326"/>
                <a:gd name="T28" fmla="*/ 288 w 324"/>
                <a:gd name="T29" fmla="*/ 60 h 326"/>
                <a:gd name="T30" fmla="*/ 312 w 324"/>
                <a:gd name="T31" fmla="*/ 100 h 326"/>
                <a:gd name="T32" fmla="*/ 324 w 324"/>
                <a:gd name="T33" fmla="*/ 146 h 326"/>
                <a:gd name="T34" fmla="*/ 324 w 324"/>
                <a:gd name="T35" fmla="*/ 180 h 326"/>
                <a:gd name="T36" fmla="*/ 312 w 324"/>
                <a:gd name="T37" fmla="*/ 226 h 326"/>
                <a:gd name="T38" fmla="*/ 288 w 324"/>
                <a:gd name="T39" fmla="*/ 266 h 326"/>
                <a:gd name="T40" fmla="*/ 252 w 324"/>
                <a:gd name="T41" fmla="*/ 298 h 326"/>
                <a:gd name="T42" fmla="*/ 210 w 324"/>
                <a:gd name="T43" fmla="*/ 318 h 326"/>
                <a:gd name="T44" fmla="*/ 162 w 324"/>
                <a:gd name="T45" fmla="*/ 326 h 326"/>
                <a:gd name="T46" fmla="*/ 162 w 324"/>
                <a:gd name="T47" fmla="*/ 18 h 326"/>
                <a:gd name="T48" fmla="*/ 120 w 324"/>
                <a:gd name="T49" fmla="*/ 24 h 326"/>
                <a:gd name="T50" fmla="*/ 82 w 324"/>
                <a:gd name="T51" fmla="*/ 42 h 326"/>
                <a:gd name="T52" fmla="*/ 50 w 324"/>
                <a:gd name="T53" fmla="*/ 70 h 326"/>
                <a:gd name="T54" fmla="*/ 28 w 324"/>
                <a:gd name="T55" fmla="*/ 106 h 326"/>
                <a:gd name="T56" fmla="*/ 18 w 324"/>
                <a:gd name="T57" fmla="*/ 148 h 326"/>
                <a:gd name="T58" fmla="*/ 18 w 324"/>
                <a:gd name="T59" fmla="*/ 178 h 326"/>
                <a:gd name="T60" fmla="*/ 28 w 324"/>
                <a:gd name="T61" fmla="*/ 218 h 326"/>
                <a:gd name="T62" fmla="*/ 50 w 324"/>
                <a:gd name="T63" fmla="*/ 254 h 326"/>
                <a:gd name="T64" fmla="*/ 82 w 324"/>
                <a:gd name="T65" fmla="*/ 282 h 326"/>
                <a:gd name="T66" fmla="*/ 120 w 324"/>
                <a:gd name="T67" fmla="*/ 300 h 326"/>
                <a:gd name="T68" fmla="*/ 162 w 324"/>
                <a:gd name="T69" fmla="*/ 308 h 326"/>
                <a:gd name="T70" fmla="*/ 192 w 324"/>
                <a:gd name="T71" fmla="*/ 304 h 326"/>
                <a:gd name="T72" fmla="*/ 230 w 324"/>
                <a:gd name="T73" fmla="*/ 290 h 326"/>
                <a:gd name="T74" fmla="*/ 264 w 324"/>
                <a:gd name="T75" fmla="*/ 264 h 326"/>
                <a:gd name="T76" fmla="*/ 290 w 324"/>
                <a:gd name="T77" fmla="*/ 232 h 326"/>
                <a:gd name="T78" fmla="*/ 304 w 324"/>
                <a:gd name="T79" fmla="*/ 192 h 326"/>
                <a:gd name="T80" fmla="*/ 306 w 324"/>
                <a:gd name="T81" fmla="*/ 162 h 326"/>
                <a:gd name="T82" fmla="*/ 300 w 324"/>
                <a:gd name="T83" fmla="*/ 120 h 326"/>
                <a:gd name="T84" fmla="*/ 282 w 324"/>
                <a:gd name="T85" fmla="*/ 82 h 326"/>
                <a:gd name="T86" fmla="*/ 254 w 324"/>
                <a:gd name="T87" fmla="*/ 50 h 326"/>
                <a:gd name="T88" fmla="*/ 218 w 324"/>
                <a:gd name="T89" fmla="*/ 30 h 326"/>
                <a:gd name="T90" fmla="*/ 176 w 324"/>
                <a:gd name="T91" fmla="*/ 1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24" h="326">
                  <a:moveTo>
                    <a:pt x="162" y="326"/>
                  </a:moveTo>
                  <a:lnTo>
                    <a:pt x="162" y="326"/>
                  </a:lnTo>
                  <a:lnTo>
                    <a:pt x="146" y="324"/>
                  </a:lnTo>
                  <a:lnTo>
                    <a:pt x="130" y="322"/>
                  </a:lnTo>
                  <a:lnTo>
                    <a:pt x="114" y="318"/>
                  </a:lnTo>
                  <a:lnTo>
                    <a:pt x="98" y="312"/>
                  </a:lnTo>
                  <a:lnTo>
                    <a:pt x="84" y="306"/>
                  </a:lnTo>
                  <a:lnTo>
                    <a:pt x="72" y="298"/>
                  </a:lnTo>
                  <a:lnTo>
                    <a:pt x="58" y="288"/>
                  </a:lnTo>
                  <a:lnTo>
                    <a:pt x="48" y="278"/>
                  </a:lnTo>
                  <a:lnTo>
                    <a:pt x="36" y="266"/>
                  </a:lnTo>
                  <a:lnTo>
                    <a:pt x="28" y="254"/>
                  </a:lnTo>
                  <a:lnTo>
                    <a:pt x="20" y="240"/>
                  </a:lnTo>
                  <a:lnTo>
                    <a:pt x="12" y="226"/>
                  </a:lnTo>
                  <a:lnTo>
                    <a:pt x="6" y="210"/>
                  </a:lnTo>
                  <a:lnTo>
                    <a:pt x="2" y="196"/>
                  </a:lnTo>
                  <a:lnTo>
                    <a:pt x="0" y="180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46"/>
                  </a:lnTo>
                  <a:lnTo>
                    <a:pt x="2" y="130"/>
                  </a:lnTo>
                  <a:lnTo>
                    <a:pt x="6" y="114"/>
                  </a:lnTo>
                  <a:lnTo>
                    <a:pt x="12" y="100"/>
                  </a:lnTo>
                  <a:lnTo>
                    <a:pt x="20" y="86"/>
                  </a:lnTo>
                  <a:lnTo>
                    <a:pt x="28" y="72"/>
                  </a:lnTo>
                  <a:lnTo>
                    <a:pt x="36" y="60"/>
                  </a:lnTo>
                  <a:lnTo>
                    <a:pt x="48" y="48"/>
                  </a:lnTo>
                  <a:lnTo>
                    <a:pt x="58" y="38"/>
                  </a:lnTo>
                  <a:lnTo>
                    <a:pt x="72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4" y="8"/>
                  </a:lnTo>
                  <a:lnTo>
                    <a:pt x="130" y="4"/>
                  </a:lnTo>
                  <a:lnTo>
                    <a:pt x="146" y="0"/>
                  </a:lnTo>
                  <a:lnTo>
                    <a:pt x="162" y="0"/>
                  </a:lnTo>
                  <a:lnTo>
                    <a:pt x="162" y="0"/>
                  </a:lnTo>
                  <a:lnTo>
                    <a:pt x="178" y="0"/>
                  </a:lnTo>
                  <a:lnTo>
                    <a:pt x="194" y="4"/>
                  </a:lnTo>
                  <a:lnTo>
                    <a:pt x="210" y="8"/>
                  </a:lnTo>
                  <a:lnTo>
                    <a:pt x="226" y="12"/>
                  </a:lnTo>
                  <a:lnTo>
                    <a:pt x="240" y="20"/>
                  </a:lnTo>
                  <a:lnTo>
                    <a:pt x="252" y="28"/>
                  </a:lnTo>
                  <a:lnTo>
                    <a:pt x="266" y="38"/>
                  </a:lnTo>
                  <a:lnTo>
                    <a:pt x="276" y="48"/>
                  </a:lnTo>
                  <a:lnTo>
                    <a:pt x="288" y="60"/>
                  </a:lnTo>
                  <a:lnTo>
                    <a:pt x="296" y="72"/>
                  </a:lnTo>
                  <a:lnTo>
                    <a:pt x="304" y="86"/>
                  </a:lnTo>
                  <a:lnTo>
                    <a:pt x="312" y="100"/>
                  </a:lnTo>
                  <a:lnTo>
                    <a:pt x="318" y="114"/>
                  </a:lnTo>
                  <a:lnTo>
                    <a:pt x="322" y="130"/>
                  </a:lnTo>
                  <a:lnTo>
                    <a:pt x="324" y="146"/>
                  </a:lnTo>
                  <a:lnTo>
                    <a:pt x="324" y="162"/>
                  </a:lnTo>
                  <a:lnTo>
                    <a:pt x="324" y="162"/>
                  </a:lnTo>
                  <a:lnTo>
                    <a:pt x="324" y="180"/>
                  </a:lnTo>
                  <a:lnTo>
                    <a:pt x="322" y="196"/>
                  </a:lnTo>
                  <a:lnTo>
                    <a:pt x="318" y="210"/>
                  </a:lnTo>
                  <a:lnTo>
                    <a:pt x="312" y="226"/>
                  </a:lnTo>
                  <a:lnTo>
                    <a:pt x="304" y="240"/>
                  </a:lnTo>
                  <a:lnTo>
                    <a:pt x="296" y="254"/>
                  </a:lnTo>
                  <a:lnTo>
                    <a:pt x="288" y="266"/>
                  </a:lnTo>
                  <a:lnTo>
                    <a:pt x="276" y="278"/>
                  </a:lnTo>
                  <a:lnTo>
                    <a:pt x="266" y="288"/>
                  </a:lnTo>
                  <a:lnTo>
                    <a:pt x="252" y="298"/>
                  </a:lnTo>
                  <a:lnTo>
                    <a:pt x="240" y="306"/>
                  </a:lnTo>
                  <a:lnTo>
                    <a:pt x="226" y="312"/>
                  </a:lnTo>
                  <a:lnTo>
                    <a:pt x="210" y="318"/>
                  </a:lnTo>
                  <a:lnTo>
                    <a:pt x="194" y="322"/>
                  </a:lnTo>
                  <a:lnTo>
                    <a:pt x="178" y="324"/>
                  </a:lnTo>
                  <a:lnTo>
                    <a:pt x="162" y="326"/>
                  </a:lnTo>
                  <a:lnTo>
                    <a:pt x="162" y="326"/>
                  </a:lnTo>
                  <a:close/>
                  <a:moveTo>
                    <a:pt x="162" y="18"/>
                  </a:moveTo>
                  <a:lnTo>
                    <a:pt x="162" y="18"/>
                  </a:lnTo>
                  <a:lnTo>
                    <a:pt x="148" y="18"/>
                  </a:lnTo>
                  <a:lnTo>
                    <a:pt x="132" y="20"/>
                  </a:lnTo>
                  <a:lnTo>
                    <a:pt x="120" y="24"/>
                  </a:lnTo>
                  <a:lnTo>
                    <a:pt x="106" y="30"/>
                  </a:lnTo>
                  <a:lnTo>
                    <a:pt x="94" y="36"/>
                  </a:lnTo>
                  <a:lnTo>
                    <a:pt x="82" y="42"/>
                  </a:lnTo>
                  <a:lnTo>
                    <a:pt x="70" y="50"/>
                  </a:lnTo>
                  <a:lnTo>
                    <a:pt x="60" y="60"/>
                  </a:lnTo>
                  <a:lnTo>
                    <a:pt x="50" y="70"/>
                  </a:lnTo>
                  <a:lnTo>
                    <a:pt x="42" y="82"/>
                  </a:lnTo>
                  <a:lnTo>
                    <a:pt x="34" y="94"/>
                  </a:lnTo>
                  <a:lnTo>
                    <a:pt x="28" y="106"/>
                  </a:lnTo>
                  <a:lnTo>
                    <a:pt x="24" y="120"/>
                  </a:lnTo>
                  <a:lnTo>
                    <a:pt x="20" y="134"/>
                  </a:lnTo>
                  <a:lnTo>
                    <a:pt x="18" y="148"/>
                  </a:lnTo>
                  <a:lnTo>
                    <a:pt x="18" y="162"/>
                  </a:lnTo>
                  <a:lnTo>
                    <a:pt x="18" y="162"/>
                  </a:lnTo>
                  <a:lnTo>
                    <a:pt x="18" y="178"/>
                  </a:lnTo>
                  <a:lnTo>
                    <a:pt x="20" y="192"/>
                  </a:lnTo>
                  <a:lnTo>
                    <a:pt x="24" y="206"/>
                  </a:lnTo>
                  <a:lnTo>
                    <a:pt x="28" y="218"/>
                  </a:lnTo>
                  <a:lnTo>
                    <a:pt x="34" y="232"/>
                  </a:lnTo>
                  <a:lnTo>
                    <a:pt x="42" y="244"/>
                  </a:lnTo>
                  <a:lnTo>
                    <a:pt x="50" y="254"/>
                  </a:lnTo>
                  <a:lnTo>
                    <a:pt x="60" y="264"/>
                  </a:lnTo>
                  <a:lnTo>
                    <a:pt x="70" y="274"/>
                  </a:lnTo>
                  <a:lnTo>
                    <a:pt x="82" y="282"/>
                  </a:lnTo>
                  <a:lnTo>
                    <a:pt x="94" y="290"/>
                  </a:lnTo>
                  <a:lnTo>
                    <a:pt x="106" y="296"/>
                  </a:lnTo>
                  <a:lnTo>
                    <a:pt x="120" y="300"/>
                  </a:lnTo>
                  <a:lnTo>
                    <a:pt x="132" y="304"/>
                  </a:lnTo>
                  <a:lnTo>
                    <a:pt x="148" y="306"/>
                  </a:lnTo>
                  <a:lnTo>
                    <a:pt x="162" y="308"/>
                  </a:lnTo>
                  <a:lnTo>
                    <a:pt x="162" y="308"/>
                  </a:lnTo>
                  <a:lnTo>
                    <a:pt x="176" y="306"/>
                  </a:lnTo>
                  <a:lnTo>
                    <a:pt x="192" y="304"/>
                  </a:lnTo>
                  <a:lnTo>
                    <a:pt x="204" y="300"/>
                  </a:lnTo>
                  <a:lnTo>
                    <a:pt x="218" y="296"/>
                  </a:lnTo>
                  <a:lnTo>
                    <a:pt x="230" y="290"/>
                  </a:lnTo>
                  <a:lnTo>
                    <a:pt x="242" y="282"/>
                  </a:lnTo>
                  <a:lnTo>
                    <a:pt x="254" y="274"/>
                  </a:lnTo>
                  <a:lnTo>
                    <a:pt x="264" y="264"/>
                  </a:lnTo>
                  <a:lnTo>
                    <a:pt x="274" y="254"/>
                  </a:lnTo>
                  <a:lnTo>
                    <a:pt x="282" y="244"/>
                  </a:lnTo>
                  <a:lnTo>
                    <a:pt x="290" y="232"/>
                  </a:lnTo>
                  <a:lnTo>
                    <a:pt x="296" y="218"/>
                  </a:lnTo>
                  <a:lnTo>
                    <a:pt x="300" y="206"/>
                  </a:lnTo>
                  <a:lnTo>
                    <a:pt x="304" y="192"/>
                  </a:lnTo>
                  <a:lnTo>
                    <a:pt x="306" y="178"/>
                  </a:lnTo>
                  <a:lnTo>
                    <a:pt x="306" y="162"/>
                  </a:lnTo>
                  <a:lnTo>
                    <a:pt x="306" y="162"/>
                  </a:lnTo>
                  <a:lnTo>
                    <a:pt x="306" y="148"/>
                  </a:lnTo>
                  <a:lnTo>
                    <a:pt x="304" y="134"/>
                  </a:lnTo>
                  <a:lnTo>
                    <a:pt x="300" y="120"/>
                  </a:lnTo>
                  <a:lnTo>
                    <a:pt x="296" y="106"/>
                  </a:lnTo>
                  <a:lnTo>
                    <a:pt x="290" y="94"/>
                  </a:lnTo>
                  <a:lnTo>
                    <a:pt x="282" y="82"/>
                  </a:lnTo>
                  <a:lnTo>
                    <a:pt x="274" y="70"/>
                  </a:lnTo>
                  <a:lnTo>
                    <a:pt x="264" y="60"/>
                  </a:lnTo>
                  <a:lnTo>
                    <a:pt x="254" y="50"/>
                  </a:lnTo>
                  <a:lnTo>
                    <a:pt x="242" y="42"/>
                  </a:lnTo>
                  <a:lnTo>
                    <a:pt x="230" y="36"/>
                  </a:lnTo>
                  <a:lnTo>
                    <a:pt x="218" y="30"/>
                  </a:lnTo>
                  <a:lnTo>
                    <a:pt x="204" y="24"/>
                  </a:lnTo>
                  <a:lnTo>
                    <a:pt x="192" y="20"/>
                  </a:lnTo>
                  <a:lnTo>
                    <a:pt x="176" y="18"/>
                  </a:lnTo>
                  <a:lnTo>
                    <a:pt x="162" y="18"/>
                  </a:lnTo>
                  <a:lnTo>
                    <a:pt x="16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16" name="Straight Connector 116">
            <a:extLst>
              <a:ext uri="{FF2B5EF4-FFF2-40B4-BE49-F238E27FC236}">
                <a16:creationId xmlns:a16="http://schemas.microsoft.com/office/drawing/2014/main" id="{EE8C541B-B26F-4F1C-907D-9EAE505E3235}"/>
              </a:ext>
            </a:extLst>
          </p:cNvPr>
          <p:cNvCxnSpPr>
            <a:cxnSpLocks/>
          </p:cNvCxnSpPr>
          <p:nvPr/>
        </p:nvCxnSpPr>
        <p:spPr>
          <a:xfrm flipH="1">
            <a:off x="3243329" y="2582184"/>
            <a:ext cx="4242" cy="36146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矩形 116">
            <a:extLst>
              <a:ext uri="{FF2B5EF4-FFF2-40B4-BE49-F238E27FC236}">
                <a16:creationId xmlns:a16="http://schemas.microsoft.com/office/drawing/2014/main" id="{D60B5E47-C452-473E-8604-E974CCA0B25D}"/>
              </a:ext>
            </a:extLst>
          </p:cNvPr>
          <p:cNvSpPr/>
          <p:nvPr/>
        </p:nvSpPr>
        <p:spPr>
          <a:xfrm>
            <a:off x="4041342" y="3244334"/>
            <a:ext cx="1061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Open Sans"/>
              </a:rPr>
              <a:t>telecom 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2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492C81-769C-4035-8FA2-F79CDDF9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37E06FE-5655-4F59-A6F1-DDBDF14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D6B7-FAA1-49A2-8BFA-449AB9376750}" type="datetime3">
              <a:rPr lang="en-US" smtClean="0"/>
              <a:t>29 March 2020</a:t>
            </a:fld>
            <a:endParaRPr lang="en-I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728953D-33A2-477E-B567-6D1951F8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Presentation title</a:t>
            </a:r>
            <a:endParaRPr lang="en-I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FDF4F8-BCB8-43F6-89FF-FA8E628A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N"/>
              <a:t>Page </a:t>
            </a:r>
            <a:fld id="{F1BC30E3-FFE5-4B91-AA19-87A149EBB9EE}" type="slidenum">
              <a:rPr smtClean="0"/>
              <a:pPr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432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>
            <a:extLst>
              <a:ext uri="{FF2B5EF4-FFF2-40B4-BE49-F238E27FC236}">
                <a16:creationId xmlns:a16="http://schemas.microsoft.com/office/drawing/2014/main" id="{C0A7F26E-15FA-4FC0-9B7F-96EA36B9C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Finish Date</a:t>
            </a:r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1981478-3C92-49C1-90B2-B29E5305A7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Your Name | Your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5515003"/>
      </p:ext>
    </p:extLst>
  </p:cSld>
  <p:clrMapOvr>
    <a:masterClrMapping/>
  </p:clrMapOvr>
</p:sld>
</file>

<file path=ppt/theme/theme1.xml><?xml version="1.0" encoding="utf-8"?>
<a:theme xmlns:a="http://schemas.openxmlformats.org/drawingml/2006/main" name="EY light background">
  <a:themeElements>
    <a:clrScheme name="Custom 26">
      <a:dk1>
        <a:srgbClr val="FFFFFF"/>
      </a:dk1>
      <a:lt1>
        <a:srgbClr val="2E2E38"/>
      </a:lt1>
      <a:dk2>
        <a:srgbClr val="FFE600"/>
      </a:dk2>
      <a:lt2>
        <a:srgbClr val="000000"/>
      </a:lt2>
      <a:accent1>
        <a:srgbClr val="2DB757"/>
      </a:accent1>
      <a:accent2>
        <a:srgbClr val="27ACAA"/>
      </a:accent2>
      <a:accent3>
        <a:srgbClr val="188CE5"/>
      </a:accent3>
      <a:accent4>
        <a:srgbClr val="3D108A"/>
      </a:accent4>
      <a:accent5>
        <a:srgbClr val="FF4136"/>
      </a:accent5>
      <a:accent6>
        <a:srgbClr val="FF6D00"/>
      </a:accent6>
      <a:hlink>
        <a:srgbClr val="0000FF"/>
      </a:hlink>
      <a:folHlink>
        <a:srgbClr val="800080"/>
      </a:folHlink>
    </a:clrScheme>
    <a:fontScheme name="Custom 1">
      <a:majorFont>
        <a:latin typeface="EYInterstate Light"/>
        <a:ea typeface=""/>
        <a:cs typeface=""/>
      </a:majorFont>
      <a:minorFont>
        <a:latin typeface="EYInterstat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C_EY_standard_presentation_2019_EN.potx" id="{4FCA5374-113E-4115-8D3B-3531FC2B1CB0}" vid="{DFE85A1C-9845-4E44-B849-B1E8F3EDD4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全屏显示(4:3)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EYInterstate</vt:lpstr>
      <vt:lpstr>EYInterstate Light</vt:lpstr>
      <vt:lpstr>Open Sans</vt:lpstr>
      <vt:lpstr>Arial</vt:lpstr>
      <vt:lpstr>EY light background</vt:lpstr>
      <vt:lpstr>虚拟实习项目 中国汽车行业调研</vt:lpstr>
      <vt:lpstr>PowerPoint制作要求</vt:lpstr>
      <vt:lpstr>PowerPoint 演示文稿</vt:lpstr>
      <vt:lpstr>Your Name | Your 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2020-03-14T09:09:35Z</dcterms:created>
  <dcterms:modified xsi:type="dcterms:W3CDTF">2020-03-29T08:36:24Z</dcterms:modified>
</cp:coreProperties>
</file>